
<file path=[Content_Types].xml><?xml version="1.0" encoding="utf-8"?>
<Types xmlns="http://schemas.openxmlformats.org/package/2006/content-types">
  <Default Extension="rels" ContentType="application/vnd.openxmlformats-package.relationships+xml"/>
  <Default Extension="xml" ContentType="application/xml"/>
  <Default Extension="vml" ContentType="application/vnd.openxmlformats-officedocument.vmlDrawing"/>
  <Default Extension="fntdata" ContentType="application/x-fontdata"/>
  <Default Extension="bmp" ContentType="image/bmp"/>
  <Default Extension="jpeg" ContentType="image/jpeg"/>
  <Default Extension="png" ContentType="image/png"/>
  <Default Extension="gif" ContentType="image/gif"/>
  <Default Extension="tif" ContentType="image/tif"/>
  <Default Extension="emf" ContentType="image/x-emf"/>
  <Default Extension="wmf" ContentType="image/x-wmf"/>
  <Default Extension="pct" ContentType="image/pct"/>
  <Default Extension="pcx" ContentType="image/pcx"/>
  <Default Extension="tga" ContentType="image/tga"/>
  <Default Extension="avi" ContentType="video/avi"/>
  <Default Extension="wmv" ContentType="video/wmv"/>
  <Default Extension="mpg" ContentType="video/mpeg"/>
  <Default Extension="mpeg" ContentType="video/mpeg"/>
  <Default Extension="mp2" ContentType="video/mpeg"/>
  <Default Extension="mp4" ContentType="video/mpeg"/>
  <Default Extension="wma" ContentType="audio/x-ms-wma"/>
  <Default Extension="mid" ContentType="audio/unknown"/>
  <Default Extension="midi" ContentType="audio/unknown"/>
  <Default Extension="rmi" ContentType="audio/unknown"/>
  <Default Extension="mp3" ContentType="audio/unknown"/>
  <Default Extension="wav" ContentType="audio/wav"/>
  <Default Extension="bin" ContentType="application/vnd.openxmlformats-officedocument.oleObjec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Types>
</file>

<file path=_rels/.rels><?xml version="1.0" encoding="UTF-8" standalone="yes" ?>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p="http://schemas.openxmlformats.org/presentationml/2006/main" xmlns:p14="http://schemas.microsoft.com/office/powerpoint/2010/main" xmlns:r="http://schemas.openxmlformats.org/officeDocument/2006/relationships" xmlns:a="http://schemas.openxmlformats.org/drawingml/2006/main">
  <p:sldMasterIdLst>
    <p:sldMasterId id="2147483672" r:id="rId5"/>
  </p:sldMasterIdLst>
  <p:sldIdLst>
    <p:sldId id="256" r:id="rId6"/>
    <p:sldId id="257" r:id="rId7"/>
    <p:sldId id="261" r:id="rId8"/>
    <p:sldId id="258" r:id="rId9"/>
    <p:sldId id="262" r:id="rId10"/>
    <p:sldId id="259" r:id="rId11"/>
    <p:sldId id="263" r:id="rId12"/>
    <p:sldId id="264" r:id="rId13"/>
    <p:sldId id="260" r:id="rId14"/>
    <p:sldId id="265" r:id="rId15"/>
  </p:sldIdLst>
  <p:sldSz cx="9144000" cy="6858000"/>
  <p:notesSz cx="6858000" cy="9144000"/>
  <p:defaultTextStyle>
    <a:lvl1pPr marL="0" marR="0" indent="0" algn="l" defTabSz="44958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pitchFamily="0" charset="0"/>
        <a:cs typeface="Times New Roman" pitchFamily="1" charset="0"/>
      </a:defRPr>
    </a:lvl1pPr>
    <a:lvl2pPr marL="457200" marR="0" indent="0" algn="l" defTabSz="44958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pitchFamily="0" charset="0"/>
        <a:cs typeface="Times New Roman" pitchFamily="1" charset="0"/>
      </a:defRPr>
    </a:lvl2pPr>
    <a:lvl3pPr marL="914400" marR="0" indent="0" algn="l" defTabSz="44958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pitchFamily="0" charset="0"/>
        <a:cs typeface="Times New Roman" pitchFamily="1" charset="0"/>
      </a:defRPr>
    </a:lvl3pPr>
    <a:lvl4pPr marL="1371600" marR="0" indent="0" algn="l" defTabSz="44958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pitchFamily="0" charset="0"/>
        <a:cs typeface="Times New Roman" pitchFamily="1" charset="0"/>
      </a:defRPr>
    </a:lvl4pPr>
    <a:lvl5pPr marL="1828800" marR="0" indent="0" algn="l" defTabSz="44958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pitchFamily="0" charset="0"/>
        <a:cs typeface="Times New Roman" pitchFamily="1" charset="0"/>
      </a:defRPr>
    </a:lvl5pPr>
    <a:lvl6pPr marL="2286000" marR="0" indent="0" algn="l" defTabSz="44958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pitchFamily="0" charset="0"/>
        <a:cs typeface="Times New Roman" pitchFamily="1" charset="0"/>
      </a:defRPr>
    </a:lvl6pPr>
    <a:lvl7pPr marL="2743200" marR="0" indent="0" algn="l" defTabSz="44958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pitchFamily="0" charset="0"/>
        <a:cs typeface="Times New Roman" pitchFamily="1" charset="0"/>
      </a:defRPr>
    </a:lvl7pPr>
    <a:lvl8pPr marL="3200400" marR="0" indent="0" algn="l" defTabSz="44958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pitchFamily="0" charset="0"/>
        <a:cs typeface="Times New Roman" pitchFamily="1" charset="0"/>
      </a:defRPr>
    </a:lvl8pPr>
    <a:lvl9pPr marL="3657600" marR="0" indent="0" algn="l" defTabSz="44958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pitchFamily="0" charset="0"/>
        <a:cs typeface="Times New Roman" pitchFamily="1" charset="0"/>
      </a:defRPr>
    </a:lvl9pPr>
  </p:defaultTextStyle>
</p:presentation>
</file>

<file path=ppt/presProps.xml><?xml version="1.0" encoding="utf-8"?>
<p:presentationPr xmlns:p="http://schemas.openxmlformats.org/presentationml/2006/main" xmlns:p14="http://schemas.microsoft.com/office/powerpoint/2010/main" xmlns:r="http://schemas.openxmlformats.org/officeDocument/2006/relationships" xmlns:a="http://schemas.openxmlformats.org/drawingml/2006/main">
  <p:showPr showNarration="1">
    <p:penClr>
      <a:srgbClr val="0000FF"/>
    </p:penClr>
  </p:showPr>
  <p:extLst>
    <p:ext uri="smNativeData">
      <pr:smAppRevision xmlns:pr="smNativeData" dt="1571558760" val="971" revOS="4"/>
      <pr:smFileRevision xmlns:pr="smNativeData" dt="1571558760" val="101"/>
      <pr:guideOptions xmlns:pr="smNativeData" dt="1571558760" snapToGrid="1" snapToBorders="1" snapToGuides="1"/>
    </p:ext>
  </p:extLst>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p14="http://schemas.microsoft.com/office/powerpoint/2010/main" xmlns:r="http://schemas.openxmlformats.org/officeDocument/2006/relationships" xmlns:a="http://schemas.openxmlformats.org/drawingml/2006/main">
  <p:slideViewPr>
    <p:cSldViewPr snapToObjects="1" showGuides="1">
      <p:cViewPr varScale="1">
        <p:scale>
          <a:sx n="99" d="100"/>
          <a:sy n="99" d="100"/>
        </p:scale>
        <p:origin x="1105" y="211"/>
      </p:cViewPr>
      <p:guideLst x="0" y="0">
        <p:guide orient="horz" pos="2160"/>
        <p:guide pos="2880"/>
      </p:guideLst>
    </p:cSldViewPr>
  </p:slideViewPr>
  <p:outlineViewPr>
    <p:cViewPr>
      <p:scale>
        <a:sx n="33" d="100"/>
        <a:sy n="33" d="100"/>
      </p:scale>
      <p:origin x="0" y="0"/>
    </p:cViewPr>
  </p:outlineViewPr>
  <p:sorterViewPr>
    <p:cViewPr>
      <p:scale>
        <a:sx n="26" d="100"/>
        <a:sy n="26" d="100"/>
      </p:scale>
      <p:origin x="0" y="0"/>
    </p:cViewPr>
  </p:sorterViewPr>
  <p:notesViewPr>
    <p:cSldViewPr snapToObjects="1" showGuides="1">
      <p:cViewPr>
        <p:scale>
          <a:sx n="99" d="100"/>
          <a:sy n="99" d="100"/>
        </p:scale>
        <p:origin x="1105" y="211"/>
      </p:cViewPr>
    </p:cSldViewPr>
  </p:notesViewPr>
  <p:gridSpacing cx="71755" cy="71755"/>
</p:viewPr>
</file>

<file path=ppt/_rels/presentation.xml.rels><?xml version="1.0" encoding="UTF-8" standalone="yes" ?>
<Relationships xmlns="http://schemas.openxmlformats.org/package/2006/relationships"><Relationship Id="rId1" Type="http://schemas.openxmlformats.org/officeDocument/2006/relationships/theme" Target="theme/theme1.xml"/><Relationship Id="rId2" Type="http://schemas.openxmlformats.org/officeDocument/2006/relationships/tableStyles" Target="tableStyles.xml"/><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slideMaster" Target="slideMasters/slide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s>
</file>

<file path=ppt/slideLayouts/_rels/slideLayout1.xml.rels><?xml version="1.0" encoding="UTF-8" standalone="yes" ?>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themeOverride" Target="../theme/themeOverride1.xml"/></Relationships>
</file>

<file path=ppt/slideLayouts/_rels/slideLayout10.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p="http://schemas.openxmlformats.org/presentationml/2006/main" xmlns:p14="http://schemas.microsoft.com/office/powerpoint/2010/main" xmlns:r="http://schemas.openxmlformats.org/officeDocument/2006/relationships" xmlns:a="http://schemas.openxmlformats.org/drawingml/2006/main" showMasterSp="0" type="title">
  <p:cSld>
    <p:bg>
      <p:bgPr>
        <a:solidFill>
          <a:schemeClr val="bg1"/>
        </a:solidFill>
        <a:effectLst/>
      </p:bgPr>
    </p:bg>
    <p:spTree>
      <p:nvGrpSpPr>
        <p:cNvPr id="1" name=""/>
        <p:cNvGrpSpPr/>
        <p:nvPr/>
      </p:nvGrpSpPr>
      <p:grpSpPr>
        <a:xfrm>
          <a:off x="0" y="0"/>
          <a:ext cx="0" cy="0"/>
          <a:chOff x="0" y="0"/>
          <a:chExt cx="0" cy="0"/>
        </a:xfrm>
      </p:grpSpPr>
      <p:sp>
        <p:nvSpPr>
          <p:cNvPr id="2" name="Rechteck1"/>
          <p:cNvSpPr>
            <a:extLst>
              <a:ext uri="smNativeData">
                <pr:smNativeData xmlns:pr="smNativeData" val="SMDATA_13_aBWsXRMAAAAlAAAAZAAAAA0AAAAAkAAAAEgAAACQAAAASAAAAAAAAAABAAAAAAAAAAEAAABQAAAAAAAAAAAA4D8AAAAAAADgPwAAAAAAAOA/AAAAAAAA4D8AAAAAAADgPwAAAAAAAOA/AAAAAAAA4D8AAAAAAADgPwAAAAAAAOA/AAAAAAAA4D8CAAAAjAAAAAEAAAAAAAAAxmlbAP///wgAAAAAAAAAAAAAAAAAAAAAAAAAAAAAAAAAAAAAZAAAAAEAAABAAAAAAAAAAAAAAAAAAAAAAAAAAAAAAAAAAAAAAAAAAAAAAAAAAAAAAAAAAAAAAAAAAAAAAAAAAAAAAAAAAAAAAAAAAAAAAAAAAAAAAAAAAAAAAAAAAAAAFAAAADwAAAAAAAAAAAAAAJNOPAAe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MvLy8sMAAAAEAAAAAAAAAAAAAAAAAAAAAAAAAAeAAAAaAAAAAAAAAAAAAAAAAAAAAAAAAAAAAAAECcAABAnAAAAAAAAAAAAAAAAAAAAAAAAAAAAAAAAAAAAAAAAAAAAABQAAAAAAAAAwMD/AAAAAABkAAAAMgAAAAAAAABkAAAAAAAAAH9/fwAKAAAAHwAAAFQAAADGaVsK////AQAAAAAAAAAAAAAAAAAAAAAAAAAAAAAAAAAAAAAAAAAAk048AH9/fwCWlpYDzMzMAMDA/wB/f38AAAAAAAAAAAAAAAAAAAAAAAAAAAAhAAAAGAAAABQAAAAOAQAAAwEAAD4NAABYKQAAEAAAACYAAAAIAAAA//////////8="/>
              </a:ext>
            </a:extLst>
          </p:cNvSpPr>
          <p:nvPr/>
        </p:nvSpPr>
        <p:spPr>
          <a:xfrm>
            <a:off x="171450" y="164465"/>
            <a:ext cx="1981200" cy="6556375"/>
          </a:xfrm>
          <a:prstGeom prst="rect">
            <a:avLst/>
          </a:prstGeom>
          <a:solidFill>
            <a:schemeClr val="accent4"/>
          </a:solidFill>
          <a:ln>
            <a:noFill/>
          </a:ln>
          <a:effectLst/>
        </p:spPr>
        <p:txBody>
          <a:bodyPr vert="horz" wrap="square" lIns="91440" tIns="45720" rIns="91440" bIns="45720" numCol="1" spcCol="215900" anchor="ctr"/>
          <a:lstStyle/>
          <a:p>
            <a:pPr algn="ctr">
              <a:defRPr>
                <a:solidFill>
                  <a:srgbClr val="FFFFFF"/>
                </a:solidFill>
                <a:latin typeface="Chantilly Pro Light" pitchFamily="0" charset="0"/>
                <a:ea typeface="SimSun" pitchFamily="0" charset="0"/>
                <a:cs typeface="Times New Roman" pitchFamily="1" charset="0"/>
              </a:defRPr>
            </a:pPr>
          </a:p>
        </p:txBody>
      </p:sp>
      <p:sp>
        <p:nvSpPr>
          <p:cNvPr id="3" name="Rechteck4"/>
          <p:cNvSpPr>
            <a:extLst>
              <a:ext uri="smNativeData">
                <pr:smNativeData xmlns:pr="smNativeData" val="SMDATA_13_aBWsXRMAAAAlAAAAZAAAAA0AAAAAkAAAAEgAAACQAAAASAAAAAAAAAABAAAAAAAAAAEAAABQAAAAAAAAAAAA4D8AAAAAAADgPwAAAAAAAOA/AAAAAAAA4D8AAAAAAADgPwAAAAAAAOA/AAAAAAAA4D8AAAAAAADgPwAAAAAAAOA/AAAAAAAA4D8CAAAAjAAAAAEAAAACAAAAxmlbAP///wgAAAAAAAAAANuAax/m2QJJjJhCcuOnnEAAAAAAZAAAAAEAAABAAAAAAAAAAAAAAAAAAAAAAAAAAAAAAAAAAAAAAAAAAAAAAAAAAAAAAAAAAAAAAAAAAAAAAAAAAAAAAAAAAAAAAAAAAAAAAAAAAAAAAAAAAAAAAAAAAAAAFAAAADwAAAAAAAAAAAAAAJNOPAAe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EAAAAAAAAAAAAAAAAAAAAAAAAAECcAABAnAAAAAAAAAAAAAAAAAAAAWgAAAAAAAAAAAAAAAAAAAAAAABQAAAAAAAAAwMD/AAAAAABkAAAAMgAAAAAAAABkAAAAAAAAAH9/fwAKAAAAHwAAAFQAAADGaVsK////AQAAAAAAAAAAAAAAAAAAAAAAAAAAAAAAAAAAAAAAAAAAk048AH9/fwCWlpYDzMzMAMDA/wB/f38AAAAAAAAAAAAAAAAAAAAAAAAAAAAhAAAAGAAAABQAAAAOAQAAAwEAAD4NAABYKQAAEAAAACYAAAAIAAAA//////////8="/>
              </a:ext>
            </a:extLst>
          </p:cNvSpPr>
          <p:nvPr/>
        </p:nvSpPr>
        <p:spPr>
          <a:xfrm>
            <a:off x="171450" y="164465"/>
            <a:ext cx="1981200" cy="6556375"/>
          </a:xfrm>
          <a:prstGeom prst="rect">
            <a:avLst/>
          </a:prstGeom>
          <a:blipFill rotWithShape="1">
            <a:blip r:embed="rId2">
              <a:alphaModFix amt="10000"/>
            </a:blip>
            <a:srcRect/>
            <a:tile sx="100000" sy="100000" algn="tl"/>
          </a:blipFill>
          <a:ln>
            <a:noFill/>
          </a:ln>
          <a:effectLst/>
        </p:spPr>
        <p:txBody>
          <a:bodyPr vert="horz" wrap="square" lIns="91440" tIns="45720" rIns="91440" bIns="45720" numCol="1" spcCol="215900" anchor="ctr"/>
          <a:lstStyle/>
          <a:p>
            <a:pPr algn="ctr">
              <a:defRPr>
                <a:solidFill>
                  <a:srgbClr val="FFFFFF"/>
                </a:solidFill>
                <a:latin typeface="Chantilly Pro Light" pitchFamily="0" charset="0"/>
                <a:ea typeface="SimSun" pitchFamily="0" charset="0"/>
                <a:cs typeface="Times New Roman" pitchFamily="1" charset="0"/>
              </a:defRPr>
            </a:pPr>
          </a:p>
        </p:txBody>
      </p:sp>
      <p:sp>
        <p:nvSpPr>
          <p:cNvPr id="4" name="Rechteck2"/>
          <p:cNvSpPr>
            <a:extLst>
              <a:ext uri="smNativeData">
                <pr:smNativeData xmlns:pr="smNativeData" val="SMDATA_13_aBWsXRMAAAAlAAAAZAAAAA0AAAAAkAAAAEgAAACQAAAASAAAAAAAAAABAAAAAAAAAAEAAABQAAAAAAAAAAAA4D8AAAAAAADgPwAAAAAAAOA/AAAAAAAA4D8AAAAAAADgPwAAAAAAAOA/AAAAAAAA4D8AAAAAAADgPwAAAAAAAOA/AAAAAAAA4D8CAAAAjAAAAAEAAAAAAAAAU0lJAP///wgAAAAAAAAAAG72VQpjL7BGrVthyx6+RjQAAAAAZAAAAAEAAABAAAAAAAAAAAAAAAAAAAAAAAAAAAAAAAAAAAAAAAAAAAAAAAAAAAAAAAAAAAAAAAAAAAAAAAAAAAAAAAAAAAAAAAAAAAAAAAAAAAAAAAAAAAAAAAAAAAAAFAAAADwAAAAAAAAAAAAAAJNOPAAe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PPu6+8MAAAAEAAAAAAAAAAAAAAAAAAAAAAAAAAeAAAAaAAAAAAAAAAAAAAAAAAAAAAAAAAAAAAAECcAABAnAAAAAAAAAAAAAAAAAAAAAAAAAAAAAAAAAAAAAAAAAAAAABQAAAAAAAAAwMD/AAAAAABkAAAAMgAAAAAAAABkAAAAAAAAAH9/fwAKAAAAHwAAAFQAAABTSUkJ////AQAAAAAAAAAAAAAAAAAAAAAAAAAAAAAAAAAAAAAAAAAAk048AH9/fwCWlpYDzMzMAMDA/wB/f38AAAAAAAAAAAAAAAAAAAAAAAAAAAAhAAAAGAAAABQAAAAgDgAAAwEAAGA3AABTKQAAEAAAACYAAAAIAAAA//////////8="/>
              </a:ext>
            </a:extLst>
          </p:cNvSpPr>
          <p:nvPr/>
        </p:nvSpPr>
        <p:spPr>
          <a:xfrm>
            <a:off x="2296160" y="164465"/>
            <a:ext cx="6705600" cy="6553200"/>
          </a:xfrm>
          <a:prstGeom prst="rect">
            <a:avLst/>
          </a:prstGeom>
          <a:solidFill>
            <a:schemeClr val="accent3"/>
          </a:solidFill>
          <a:ln>
            <a:noFill/>
          </a:ln>
          <a:effectLst/>
        </p:spPr>
        <p:txBody>
          <a:bodyPr vert="horz" wrap="square" lIns="91440" tIns="45720" rIns="91440" bIns="45720" numCol="1" spcCol="215900" anchor="ctr"/>
          <a:lstStyle/>
          <a:p>
            <a:pPr algn="ctr">
              <a:defRPr>
                <a:solidFill>
                  <a:srgbClr val="FFFFFF"/>
                </a:solidFill>
                <a:latin typeface="Chantilly Pro Light" pitchFamily="0" charset="0"/>
                <a:ea typeface="SimSun" pitchFamily="0" charset="0"/>
                <a:cs typeface="Times New Roman" pitchFamily="1" charset="0"/>
              </a:defRPr>
            </a:pPr>
          </a:p>
        </p:txBody>
      </p:sp>
      <p:sp>
        <p:nvSpPr>
          <p:cNvPr id="5" name="Rechteck3"/>
          <p:cNvSpPr>
            <a:extLst>
              <a:ext uri="smNativeData">
                <pr:smNativeData xmlns:pr="smNativeData" val="SMDATA_13_aBWsXRMAAAAlAAAAZAAAAA0AAAAAkAAAAEgAAACQAAAASAAAAAAAAAABAAAAAAAAAAEAAABQAAAAAAAAAAAA4D8AAAAAAADgPwAAAAAAAOA/AAAAAAAA4D8AAAAAAADgPwAAAAAAAOA/AAAAAAAA4D8AAAAAAADgPwAAAAAAAOA/AAAAAAAA4D8CAAAAjAAAAAEAAAACAAAAU0lJAP///wgAAAAAAAAAANuAax/m2QJJjJhCcuOnnEAAAAAAZAAAAAEAAABAAAAAAAAAAAAAAAAAAAAAAAAAAAAAAAAAAAAAAAAAAAAAAAAAAAAAAAAAAAAAAAAAAAAAAAAAAAAAAAAAAAAAAAAAAAAAAAAAAAAAAAAAAAAAAAAAAAAAFAAAADwAAAAAAAAAAAAAAJNOPAAe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EAAAAAAAAAAAAAAAAAAAAAAAAAECcAABAnAAAAAAAAAAAAAAAAAAAAUAAAAAAAAAAAAAAAAAAAAAAAABQAAAAAAAAAwMD/AAAAAABkAAAAMgAAAAAAAABkAAAAAAAAAH9/fwAKAAAAHwAAAFQAAABTSUkJ////AQAAAAAAAAAAAAAAAAAAAAAAAAAAAAAAAAAAAAAAAAAAk048AH9/fwCWlpYDzMzMAMDA/wB/f38AAAAAAAAAAAAAAAAAAAAAAAAAAAAhAAAAGAAAABQAAAAgDgAA4gAAAGA3AAAyKQAAEAAAACYAAAAIAAAA//////////8="/>
              </a:ext>
            </a:extLst>
          </p:cNvSpPr>
          <p:nvPr/>
        </p:nvSpPr>
        <p:spPr>
          <a:xfrm>
            <a:off x="2296160" y="143510"/>
            <a:ext cx="6705600" cy="6553200"/>
          </a:xfrm>
          <a:prstGeom prst="rect">
            <a:avLst/>
          </a:prstGeom>
          <a:blipFill rotWithShape="1">
            <a:blip r:embed="rId2">
              <a:alphaModFix amt="20000"/>
            </a:blip>
            <a:srcRect/>
            <a:tile sx="100000" sy="100000" algn="tl"/>
          </a:blipFill>
          <a:ln>
            <a:noFill/>
          </a:ln>
          <a:effectLst/>
        </p:spPr>
        <p:txBody>
          <a:bodyPr vert="horz" wrap="square" lIns="91440" tIns="45720" rIns="91440" bIns="45720" numCol="1" spcCol="215900" anchor="ctr"/>
          <a:lstStyle/>
          <a:p>
            <a:pPr algn="ctr">
              <a:defRPr>
                <a:solidFill>
                  <a:srgbClr val="FFFFFF"/>
                </a:solidFill>
                <a:latin typeface="Chantilly Pro Light" pitchFamily="0" charset="0"/>
                <a:ea typeface="SimSun" pitchFamily="0" charset="0"/>
                <a:cs typeface="Times New Roman" pitchFamily="1" charset="0"/>
              </a:defRPr>
            </a:pPr>
          </a:p>
        </p:txBody>
      </p:sp>
      <p:sp>
        <p:nvSpPr>
          <p:cNvPr id="6" name="TitlePlaceholderArea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ICAgI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UEAAAkQ4AAIc0AAAXFwAAEAAAACYAAAAIAAAAffD///////8="/>
              </a:ext>
            </a:extLst>
          </p:cNvSpPr>
          <p:nvPr>
            <p:ph type="ctrTitle"/>
          </p:nvPr>
        </p:nvSpPr>
        <p:spPr>
          <a:xfrm>
            <a:off x="2735580" y="2367915"/>
            <a:ext cx="5803265" cy="1385570"/>
          </a:xfrm>
          <a:noFill/>
          <a:ln>
            <a:noFill/>
          </a:ln>
          <a:effectLst/>
        </p:spPr>
        <p:txBody>
          <a:bodyPr vert="horz" wrap="square" numCol="1" spcCol="215900" anchor="ctr">
            <a:prstTxWarp prst="textNoShape">
              <a:avLst/>
            </a:prstTxWarp>
          </a:bodyPr>
          <a:lstStyle>
            <a:lvl1pPr marL="0" marR="0" indent="0" algn="ctr" defTabSz="449580">
              <a:lnSpc>
                <a:spcPct val="100000"/>
              </a:lnSpc>
              <a:spcBef>
                <a:spcPts val="0"/>
              </a:spcBef>
              <a:spcAft>
                <a:spcPts val="0"/>
              </a:spcAft>
              <a:buNone/>
              <a:tabLst/>
              <a:defRPr sz="4400" b="0" i="0" u="none" strike="noStrike" kern="1" spc="0" baseline="0">
                <a:solidFill>
                  <a:schemeClr val="tx2"/>
                </a:solidFill>
                <a:effectLst/>
                <a:latin typeface="Chantilly Pro Light" pitchFamily="0" charset="0"/>
                <a:ea typeface="Chantilly Pro Light" pitchFamily="0" charset="0"/>
                <a:cs typeface="Chantilly Pro Light" pitchFamily="0" charset="0"/>
              </a:defRPr>
            </a:lvl1pPr>
          </a:lstStyle>
          <a:p>
            <a:pPr>
              <a:defRPr>
                <a:latin typeface="Chantilly Pro Light" pitchFamily="0" charset="0"/>
                <a:ea typeface="Chantilly Pro Light" pitchFamily="0" charset="0"/>
                <a:cs typeface="Chantilly Pro Light" pitchFamily="0" charset="0"/>
              </a:defRPr>
            </a:pPr>
            <a:r>
              <a:t>Click to edit Master title style</a:t>
            </a:r>
          </a:p>
        </p:txBody>
      </p:sp>
      <p:sp>
        <p:nvSpPr>
          <p:cNvPr id="7" name="SubtitlePlacehold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NAg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pAQAAgw4AAOMMAAAmFwAAEAAAACYAAAAIAAAAffD///////8="/>
              </a:ext>
            </a:extLst>
          </p:cNvSpPr>
          <p:nvPr>
            <p:ph type="subTitle" idx="1"/>
          </p:nvPr>
        </p:nvSpPr>
        <p:spPr>
          <a:xfrm>
            <a:off x="229235" y="2359025"/>
            <a:ext cx="1865630" cy="1403985"/>
          </a:xfrm>
          <a:noFill/>
          <a:ln>
            <a:noFill/>
          </a:ln>
          <a:effectLst/>
        </p:spPr>
        <p:txBody>
          <a:bodyPr vert="horz" wrap="square" numCol="1" spcCol="215900" anchor="t">
            <a:prstTxWarp prst="textNoShape">
              <a:avLst/>
            </a:prstTxWarp>
          </a:bodyPr>
          <a:lstStyle>
            <a:lvl1pPr marL="0" marR="0" indent="0" algn="ctr" defTabSz="449580">
              <a:lnSpc>
                <a:spcPct val="100000"/>
              </a:lnSpc>
              <a:spcBef>
                <a:spcPts val="0"/>
              </a:spcBef>
              <a:spcAft>
                <a:spcPts val="0"/>
              </a:spcAft>
              <a:buNone/>
              <a:tabLst/>
              <a:defRPr sz="2400" b="0" i="0" u="none" strike="noStrike" kern="1" spc="0" baseline="0">
                <a:solidFill>
                  <a:schemeClr val="tx1"/>
                </a:solidFill>
                <a:effectLst/>
                <a:latin typeface="Chantilly Pro Light" pitchFamily="0" charset="0"/>
                <a:ea typeface="Chantilly Pro Light" pitchFamily="0" charset="0"/>
                <a:cs typeface="Chantilly Pro Light" pitchFamily="0" charset="0"/>
              </a:defRPr>
            </a:lvl1pPr>
            <a:lvl2pPr marL="381000" marR="0" indent="0" algn="ctr" defTabSz="449580">
              <a:lnSpc>
                <a:spcPct val="100000"/>
              </a:lnSpc>
              <a:spcBef>
                <a:spcPts val="0"/>
              </a:spcBef>
              <a:spcAft>
                <a:spcPts val="0"/>
              </a:spcAft>
              <a:buNone/>
              <a:tabLst/>
              <a:defRPr sz="2800" b="0" i="0" u="none" strike="noStrike" kern="1" spc="0" baseline="0">
                <a:solidFill>
                  <a:schemeClr val="tx1"/>
                </a:solidFill>
                <a:effectLst/>
                <a:latin typeface="Arial" pitchFamily="2" charset="0"/>
                <a:ea typeface="Arial" pitchFamily="2" charset="0"/>
                <a:cs typeface="Arial" pitchFamily="2" charset="0"/>
              </a:defRPr>
            </a:lvl2pPr>
            <a:lvl3pPr marL="762000" marR="0" indent="0" algn="ctr" defTabSz="449580">
              <a:lnSpc>
                <a:spcPct val="100000"/>
              </a:lnSpc>
              <a:spcBef>
                <a:spcPts val="0"/>
              </a:spcBef>
              <a:spcAft>
                <a:spcPts val="0"/>
              </a:spcAft>
              <a:buNone/>
              <a:tabLst/>
              <a:defRPr sz="2400" b="0" i="0" u="none" strike="noStrike" kern="1" spc="0" baseline="0">
                <a:solidFill>
                  <a:schemeClr val="tx1"/>
                </a:solidFill>
                <a:effectLst/>
                <a:latin typeface="Arial" pitchFamily="2" charset="0"/>
                <a:ea typeface="Arial" pitchFamily="2" charset="0"/>
                <a:cs typeface="Arial" pitchFamily="2" charset="0"/>
              </a:defRPr>
            </a:lvl3pPr>
            <a:lvl4pPr marL="1143000" marR="0" indent="0" algn="ctr" defTabSz="449580">
              <a:lnSpc>
                <a:spcPct val="100000"/>
              </a:lnSpc>
              <a:spcBef>
                <a:spcPts val="0"/>
              </a:spcBef>
              <a:spcAft>
                <a:spcPts val="0"/>
              </a:spcAft>
              <a:buNone/>
              <a:tabLst/>
              <a:defRPr sz="2000" b="0" i="0" u="none" strike="noStrike" kern="1" spc="0" baseline="0">
                <a:solidFill>
                  <a:schemeClr val="tx1"/>
                </a:solidFill>
                <a:effectLst/>
                <a:latin typeface="Arial" pitchFamily="2" charset="0"/>
                <a:ea typeface="Arial" pitchFamily="2" charset="0"/>
                <a:cs typeface="Arial" pitchFamily="2" charset="0"/>
              </a:defRPr>
            </a:lvl4pPr>
            <a:lvl5pPr marL="1524000" marR="0" indent="0" algn="ctr" defTabSz="449580">
              <a:lnSpc>
                <a:spcPct val="100000"/>
              </a:lnSpc>
              <a:spcBef>
                <a:spcPts val="0"/>
              </a:spcBef>
              <a:spcAft>
                <a:spcPts val="0"/>
              </a:spcAft>
              <a:buNone/>
              <a:tabLst/>
              <a:defRPr sz="2000" b="0" i="0" u="none" strike="noStrike" kern="1" spc="0" baseline="0">
                <a:solidFill>
                  <a:schemeClr val="tx1"/>
                </a:solidFill>
                <a:effectLst/>
                <a:latin typeface="Arial" pitchFamily="2" charset="0"/>
                <a:ea typeface="Arial" pitchFamily="2" charset="0"/>
                <a:cs typeface="Arial" pitchFamily="2" charset="0"/>
              </a:defRPr>
            </a:lvl5pPr>
          </a:lstStyle>
          <a:p>
            <a:pPr>
              <a:defRPr sz="2400">
                <a:latin typeface="Chantilly Pro Light" pitchFamily="0" charset="0"/>
                <a:ea typeface="Chantilly Pro Light" pitchFamily="0" charset="0"/>
                <a:cs typeface="Chantilly Pro Light" pitchFamily="0" charset="0"/>
              </a:defRPr>
            </a:pPr>
            <a:r>
              <a:t>Click to edit Master subtitle style</a:t>
            </a:r>
          </a:p>
        </p:txBody>
      </p:sp>
      <p:sp>
        <p:nvSpPr>
          <p:cNvPr id="8" name="DateTime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IzM9P8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biYAANQRAABYKQAAEAAAACYAAAAIAAAAfHD///////8="/>
              </a:ext>
            </a:extLst>
          </p:cNvSpPr>
          <p:nvPr>
            <p:ph type="dt" idx="2"/>
          </p:nvPr>
        </p:nvSpPr>
        <p:spPr>
          <a:noFill/>
          <a:ln>
            <a:noFill/>
          </a:ln>
          <a:effectLst/>
        </p:spPr>
        <p:txBody>
          <a:bodyPr vert="horz" wrap="square" numCol="1" spcCol="215900" anchor="t">
            <a:prstTxWarp prst="textNoShape">
              <a:avLst/>
            </a:prstTxWarp>
          </a:bodyPr>
          <a:lstStyle/>
          <a:p>
            <a:pPr/>
            <a:fld id="{326CC8AE-E0DF-393E-91D4-166B869A6743}" type="datetime1">
              <a:t/>
            </a:fld>
          </a:p>
        </p:txBody>
      </p:sp>
      <p:sp>
        <p:nvSpPr>
          <p:cNvPr id="9" name="Foot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CAV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WFAAAbiYAAKkjAABYKQAAEAAAACYAAAAIAAAAfHD///////8="/>
              </a:ext>
            </a:extLst>
          </p:cNvSpPr>
          <p:nvPr>
            <p:ph type="ftr" idx="3"/>
          </p:nvPr>
        </p:nvSpPr>
        <p:spPr>
          <a:noFill/>
          <a:ln>
            <a:noFill/>
          </a:ln>
          <a:effectLst/>
        </p:spPr>
        <p:txBody>
          <a:bodyPr vert="horz" wrap="square" numCol="1" spcCol="215900" anchor="t">
            <a:prstTxWarp prst="textNoShape">
              <a:avLst/>
            </a:prstTxWarp>
          </a:bodyPr>
          <a:lstStyle/>
          <a:p>
            <a:pPr/>
            <a:r>
              <a:t/>
            </a:r>
          </a:p>
        </p:txBody>
      </p:sp>
      <p:sp>
        <p:nvSpPr>
          <p:cNvPr id="10" name="SlideNumb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EoN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rJgAAbiYAAHA1AABYKQAAEAAAACYAAAAIAAAAfHD///////8="/>
              </a:ext>
            </a:extLst>
          </p:cNvSpPr>
          <p:nvPr>
            <p:ph type="sldNum" idx="4"/>
          </p:nvPr>
        </p:nvSpPr>
        <p:spPr>
          <a:noFill/>
          <a:ln>
            <a:noFill/>
          </a:ln>
          <a:effectLst/>
        </p:spPr>
        <p:txBody>
          <a:bodyPr vert="horz" wrap="square" numCol="1" spcCol="215900" anchor="t">
            <a:prstTxWarp prst="textNoShape">
              <a:avLst/>
            </a:prstTxWarp>
          </a:bodyPr>
          <a:lstStyle/>
          <a:p>
            <a:pPr/>
            <a:fld id="{326CF0FC-B2DF-3906-91D4-4453BE9A6711}" type="slidenum">
              <a:t/>
            </a:fld>
          </a:p>
        </p:txBody>
      </p:sp>
    </p:spTree>
  </p:cSld>
  <p:clrMapOvr>
    <a:overrideClrMapping bg1="lt1" tx1="dk1" bg2="dk2" tx2="lt2" accent1="accent1" accent2="accent2" accent3="accent3" accent4="accent4" accent5="accent5" accent6="accent6" hlink="hlink" folHlink="folHlink"/>
  </p:clrMapOvr>
</p:sldLayout>
</file>

<file path=ppt/slideLayouts/slideLayout10.xml><?xml version="1.0" encoding="utf-8"?>
<p:sldLayout xmlns:p="http://schemas.openxmlformats.org/presentationml/2006/main" xmlns:p14="http://schemas.microsoft.com/office/powerpoint/2010/main" xmlns:r="http://schemas.openxmlformats.org/officeDocument/2006/relationships" xmlns:a="http://schemas.openxmlformats.org/drawingml/2006/main" type="vertTx">
  <p:cSld name="Title and vertical text">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sAEAAHA1AACwCAAAEAAAACYAAAAIAAAAAAAAAAAAAAA="/>
              </a:ext>
            </a:extLst>
          </p:cNvSpPr>
          <p:nvPr>
            <p:ph type="title"/>
          </p:nvPr>
        </p:nvSpPr>
        <p:spPr/>
        <p:txBody>
          <a:bodyPr/>
          <a:lstStyle/>
          <a:p>
            <a:pPr/>
            <a:r>
              <a:t>Click to edit Master title style</a:t>
            </a:r>
          </a:p>
        </p:txBody>
      </p:sp>
      <p:sp>
        <p:nvSpPr>
          <p:cNvPr id="3" name="SlideText1"/>
          <p:cNvSpPr>
            <a:spLocks noGrp="1" noChangeArrowheads="1"/>
            <a:extLst>
              <a:ext uri="smNativeData">
                <pr:smNativeData xmlns:pr="smNativeData" val="SMDATA_13_aBWsXRMAAAAlAAAAZAAAAA8BAAAAkAAAAEgAAACQAAAASAAAAAAAAAAAAAAAAQ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egsAAHA1AACsJQAAEAAAACYAAAAIAAAAAoAAAAAAAAA="/>
              </a:ext>
            </a:extLst>
          </p:cNvSpPr>
          <p:nvPr>
            <p:ph idx="1"/>
          </p:nvPr>
        </p:nvSpPr>
        <p:spPr/>
        <p:txBody>
          <a:bodyPr vert="vert" wrap="square" numCol="1" spcCol="215900" anchor="t">
            <a:prstTxWarp prst="textNoShape">
              <a:avLst/>
            </a:prstTxWarp>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biYAANQRAABYKQAAEAAAACYAAAAIAAAAAAAAAAAAAAA="/>
              </a:ext>
            </a:extLst>
          </p:cNvSpPr>
          <p:nvPr>
            <p:ph type="dt" sz="quarter" idx="10"/>
          </p:nvPr>
        </p:nvSpPr>
        <p:spPr/>
        <p:txBody>
          <a:bodyPr/>
          <a:lstStyle/>
          <a:p>
            <a:pPr/>
            <a:fld id="{326C9182-CCDF-3967-91D4-3A32DF9A676F}" type="datetime1">
              <a:t>{Date/Time}</a:t>
            </a:fld>
          </a:p>
        </p:txBody>
      </p:sp>
      <p:sp>
        <p:nvSpPr>
          <p:cNvPr id="5" name="Foot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WFAAAbiYAAKkjAABYKQAAEAAAACYAAAAIAAAAAAAAAAAAAAA="/>
              </a:ext>
            </a:extLst>
          </p:cNvSpPr>
          <p:nvPr>
            <p:ph type="ftr" sz="quarter" idx="11"/>
          </p:nvPr>
        </p:nvSpPr>
        <p:spPr/>
        <p:txBody>
          <a:bodyPr/>
          <a:lstStyle/>
          <a:p>
            <a:pPr/>
            <a:r>
              <a:t>{Footer}</a:t>
            </a:r>
          </a:p>
        </p:txBody>
      </p:sp>
      <p:sp>
        <p:nvSpPr>
          <p:cNvPr id="6" name="SlideNumb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rJgAAbiYAAHA1AABYKQAAEAAAACYAAAAIAAAAAAAAAAAAAAA="/>
              </a:ext>
            </a:extLst>
          </p:cNvSpPr>
          <p:nvPr>
            <p:ph type="sldNum" sz="quarter" idx="12"/>
          </p:nvPr>
        </p:nvSpPr>
        <p:spPr/>
        <p:txBody>
          <a:bodyPr/>
          <a:lstStyle/>
          <a:p>
            <a:pPr/>
            <a:fld id="{326CFA1F-51DF-390C-91D4-A759B49A67F2}" type="slidenum">
              <a:t>{Nr.}</a:t>
            </a:fld>
          </a:p>
        </p:txBody>
      </p:sp>
    </p:spTree>
  </p:cSld>
  <p:clrMapOvr>
    <a:masterClrMapping/>
  </p:clrMapOvr>
</p:sldLayout>
</file>

<file path=ppt/slideLayouts/slideLayout11.xml><?xml version="1.0" encoding="utf-8"?>
<p:sldLayout xmlns:p="http://schemas.openxmlformats.org/presentationml/2006/main" xmlns:p14="http://schemas.microsoft.com/office/powerpoint/2010/main" xmlns:r="http://schemas.openxmlformats.org/officeDocument/2006/relationships" xmlns:a="http://schemas.openxmlformats.org/drawingml/2006/main" type="vertTitleAndTx">
  <p:cSld name="Vertical title and text">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CAAAAAQ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IKAAAsAEAAHA1AACwJQAAAAAAACYAAAAIAAAAgwAAAAAAAAA="/>
              </a:ext>
            </a:extLst>
          </p:cNvSpPr>
          <p:nvPr>
            <p:ph type="title"/>
          </p:nvPr>
        </p:nvSpPr>
        <p:spPr>
          <a:xfrm>
            <a:off x="6629400" y="274320"/>
            <a:ext cx="2057400" cy="5852160"/>
          </a:xfrm>
        </p:spPr>
        <p:txBody>
          <a:bodyPr vert="vert" wrap="square" numCol="1" spcCol="215900" anchor="b">
            <a:prstTxWarp prst="textNoShape">
              <a:avLst/>
            </a:prstTxWarp>
          </a:bodyPr>
          <a:lstStyle/>
          <a:p>
            <a:pPr/>
            <a:r>
              <a:t>Click to edit Master title style</a:t>
            </a:r>
          </a:p>
        </p:txBody>
      </p:sp>
      <p:sp>
        <p:nvSpPr>
          <p:cNvPr id="3" name="SlideText1"/>
          <p:cNvSpPr>
            <a:spLocks noGrp="1" noChangeArrowheads="1"/>
            <a:extLst>
              <a:ext uri="smNativeData">
                <pr:smNativeData xmlns:pr="smNativeData" val="SMDATA_13_aBWsXRMAAAAlAAAAZAAAAA8BAAAAkAAAAEgAAACQAAAASAAAAAAAAAAAAAAAAQ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sAEAANgnAACwJQAAAAAAACYAAAAIAAAAA4AAAAAAAAA="/>
              </a:ext>
            </a:extLst>
          </p:cNvSpPr>
          <p:nvPr>
            <p:ph idx="1"/>
          </p:nvPr>
        </p:nvSpPr>
        <p:spPr>
          <a:xfrm>
            <a:off x="457200" y="274320"/>
            <a:ext cx="6019800" cy="5852160"/>
          </a:xfrm>
        </p:spPr>
        <p:txBody>
          <a:bodyPr vert="vert" wrap="square" numCol="1" spcCol="215900" anchor="t">
            <a:prstTxWarp prst="textNoShape">
              <a:avLst/>
            </a:prstTxWarp>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biYAANQRAABYKQAAEAAAACYAAAAIAAAAAAAAAAAAAAA="/>
              </a:ext>
            </a:extLst>
          </p:cNvSpPr>
          <p:nvPr>
            <p:ph type="dt" sz="quarter" idx="10"/>
          </p:nvPr>
        </p:nvSpPr>
        <p:spPr/>
        <p:txBody>
          <a:bodyPr/>
          <a:lstStyle/>
          <a:p>
            <a:pPr/>
            <a:fld id="{326CED2C-62DF-391B-91D4-944EA39A67C1}" type="datetime1">
              <a:t>{Date/Time}</a:t>
            </a:fld>
          </a:p>
        </p:txBody>
      </p:sp>
      <p:sp>
        <p:nvSpPr>
          <p:cNvPr id="5" name="Foot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WFAAAbiYAAKkjAABYKQAAEAAAACYAAAAIAAAAAAAAAAAAAAA="/>
              </a:ext>
            </a:extLst>
          </p:cNvSpPr>
          <p:nvPr>
            <p:ph type="ftr" sz="quarter" idx="11"/>
          </p:nvPr>
        </p:nvSpPr>
        <p:spPr/>
        <p:txBody>
          <a:bodyPr/>
          <a:lstStyle/>
          <a:p>
            <a:pPr/>
            <a:r>
              <a:t>{Footer}</a:t>
            </a:r>
          </a:p>
        </p:txBody>
      </p:sp>
      <p:sp>
        <p:nvSpPr>
          <p:cNvPr id="6" name="SlideNumb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rJgAAbiYAAHA1AABYKQAAEAAAACYAAAAIAAAAAAAAAAAAAAA="/>
              </a:ext>
            </a:extLst>
          </p:cNvSpPr>
          <p:nvPr>
            <p:ph type="sldNum" sz="quarter" idx="12"/>
          </p:nvPr>
        </p:nvSpPr>
        <p:spPr/>
        <p:txBody>
          <a:bodyPr/>
          <a:lstStyle/>
          <a:p>
            <a:pPr/>
            <a:fld id="{326CC66E-20DF-3930-91D4-D665889A6783}" type="slidenum">
              <a:t>{Nr.}</a:t>
            </a:fld>
          </a:p>
        </p:txBody>
      </p:sp>
    </p:spTree>
  </p:cSld>
  <p:clrMapOvr>
    <a:masterClrMapping/>
  </p:clrMapOvr>
</p:sldLayout>
</file>

<file path=ppt/slideLayouts/slideLayout2.xml><?xml version="1.0" encoding="utf-8"?>
<p:sldLayout xmlns:p="http://schemas.openxmlformats.org/presentationml/2006/main" xmlns:p14="http://schemas.microsoft.com/office/powerpoint/2010/main" xmlns:r="http://schemas.openxmlformats.org/officeDocument/2006/relationships" xmlns:a="http://schemas.openxmlformats.org/drawingml/2006/main" type="tx">
  <p:cSld name="Title and content">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sAEAAHA1AACwCAAAEAAAACYAAAAIAAAAAAAAAAAAAAA="/>
              </a:ext>
            </a:extLst>
          </p:cNvSpPr>
          <p:nvPr>
            <p:ph type="title"/>
          </p:nvPr>
        </p:nvSpPr>
        <p:spPr/>
        <p:txBody>
          <a:bodyPr/>
          <a:lstStyle/>
          <a:p>
            <a:pPr/>
            <a:r>
              <a:t>Click to edit Master title style</a:t>
            </a:r>
          </a:p>
        </p:txBody>
      </p:sp>
      <p:sp>
        <p:nvSpPr>
          <p:cNvPr id="3" name="SlideText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egsAAHA1AACsJQAAEAAAACYAAAAIAAAAAIAAAAAAAAA="/>
              </a:ext>
            </a:extLst>
          </p:cNvSpPr>
          <p:nvPr>
            <p:ph idx="1"/>
          </p:nvPr>
        </p:nvSpPr>
        <p:spPr/>
        <p:txBody>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biYAANQRAABYKQAAEAAAACYAAAAIAAAAAAAAAAAAAAA="/>
              </a:ext>
            </a:extLst>
          </p:cNvSpPr>
          <p:nvPr>
            <p:ph type="dt" sz="quarter" idx="10"/>
          </p:nvPr>
        </p:nvSpPr>
        <p:spPr/>
        <p:txBody>
          <a:bodyPr/>
          <a:lstStyle/>
          <a:p>
            <a:pPr/>
            <a:fld id="{326C9FCB-85DF-3969-91D4-733CD19A6726}" type="datetime1">
              <a:t>{Date/Time}</a:t>
            </a:fld>
          </a:p>
        </p:txBody>
      </p:sp>
      <p:sp>
        <p:nvSpPr>
          <p:cNvPr id="5" name="Foot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WFAAAbiYAAKkjAABYKQAAEAAAACYAAAAIAAAAAAAAAAAAAAA="/>
              </a:ext>
            </a:extLst>
          </p:cNvSpPr>
          <p:nvPr>
            <p:ph type="ftr" sz="quarter" idx="11"/>
          </p:nvPr>
        </p:nvSpPr>
        <p:spPr/>
        <p:txBody>
          <a:bodyPr/>
          <a:lstStyle/>
          <a:p>
            <a:pPr/>
            <a:r>
              <a:t>{Footer}</a:t>
            </a:r>
          </a:p>
        </p:txBody>
      </p:sp>
      <p:sp>
        <p:nvSpPr>
          <p:cNvPr id="6" name="SlideNumb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rJgAAbiYAAHA1AABYKQAAEAAAACYAAAAIAAAAAAAAAAAAAAA="/>
              </a:ext>
            </a:extLst>
          </p:cNvSpPr>
          <p:nvPr>
            <p:ph type="sldNum" sz="quarter" idx="12"/>
          </p:nvPr>
        </p:nvSpPr>
        <p:spPr/>
        <p:txBody>
          <a:bodyPr/>
          <a:lstStyle/>
          <a:p>
            <a:pPr/>
            <a:fld id="{326CA2C2-8CDF-3954-91D4-7A01EC9A672F}" type="slidenum">
              <a:t>{Nr.}</a:t>
            </a:fld>
          </a:p>
        </p:txBody>
      </p:sp>
    </p:spTree>
  </p:cSld>
  <p:clrMapOvr>
    <a:masterClrMapping/>
  </p:clrMapOvr>
</p:sldLayout>
</file>

<file path=ppt/slideLayouts/slideLayout3.xml><?xml version="1.0" encoding="utf-8"?>
<p:sldLayout xmlns:p="http://schemas.openxmlformats.org/presentationml/2006/main" xmlns:p14="http://schemas.microsoft.com/office/powerpoint/2010/main" xmlns:r="http://schemas.openxmlformats.org/officeDocument/2006/relationships" xmlns:a="http://schemas.openxmlformats.org/drawingml/2006/main" type="secHead">
  <p:cSld name="Section header">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yBAAAHBsAAEI0AAB9IwAAAAAAACYAAAAIAAAAgQAAAAAAAAA="/>
              </a:ext>
            </a:extLst>
          </p:cNvSpPr>
          <p:nvPr>
            <p:ph type="title"/>
          </p:nvPr>
        </p:nvSpPr>
        <p:spPr>
          <a:xfrm>
            <a:off x="722630" y="4406900"/>
            <a:ext cx="7772400" cy="1362075"/>
          </a:xfrm>
        </p:spPr>
        <p:txBody>
          <a:bodyPr vert="horz" wrap="square" numCol="1" spcCol="215900" anchor="t">
            <a:prstTxWarp prst="textNoShape">
              <a:avLst/>
            </a:prstTxWarp>
          </a:bodyPr>
          <a:lstStyle/>
          <a:p>
            <a:pPr/>
            <a:r>
              <a:t>Click to edit Master title style</a:t>
            </a:r>
          </a:p>
        </p:txBody>
      </p:sp>
      <p:sp>
        <p:nvSpPr>
          <p:cNvPr id="3" name="SlideText1"/>
          <p:cNvSpPr>
            <a:spLocks noGrp="1" noChangeArrowheads="1"/>
            <a:extLst>
              <a:ext uri="smNativeData">
                <pr:smNativeData xmlns:pr="smNativeData" val="SMDATA_13_aBWsXRMAAAAlAAAAZAAAAA8BAAAAkAAAAEgAAACQAAAASAAAAAAAAAAC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yBAAA4REAAEI0AAAcGwAAAAAAACYAAAAIAAAAgQAAAAAAAAA="/>
              </a:ext>
            </a:extLst>
          </p:cNvSpPr>
          <p:nvPr>
            <p:ph idx="1"/>
          </p:nvPr>
        </p:nvSpPr>
        <p:spPr>
          <a:xfrm>
            <a:off x="722630" y="2906395"/>
            <a:ext cx="7772400" cy="1500505"/>
          </a:xfrm>
        </p:spPr>
        <p:txBody>
          <a:bodyPr vert="horz" wrap="square" numCol="1" spcCol="215900" anchor="b">
            <a:prstTxWarp prst="textNoShape">
              <a:avLst/>
            </a:prstTxWarp>
          </a:bodyPr>
          <a:lstStyle/>
          <a:p>
            <a:pPr/>
            <a:r>
              <a:t>Click to edit Master text styles</a:t>
            </a:r>
          </a:p>
        </p:txBody>
      </p:sp>
      <p:sp>
        <p:nvSpPr>
          <p:cNvPr id="4" name="DateTime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biYAANQRAABYKQAAEAAAACYAAAAIAAAAAAAAAAAAAAA="/>
              </a:ext>
            </a:extLst>
          </p:cNvSpPr>
          <p:nvPr>
            <p:ph type="dt" sz="quarter" idx="10"/>
          </p:nvPr>
        </p:nvSpPr>
        <p:spPr/>
        <p:txBody>
          <a:bodyPr/>
          <a:lstStyle/>
          <a:p>
            <a:pPr/>
            <a:fld id="{326CFF6E-20DF-3909-91D4-D65CB19A6783}" type="datetime1">
              <a:t>{Date/Time}</a:t>
            </a:fld>
          </a:p>
        </p:txBody>
      </p:sp>
      <p:sp>
        <p:nvSpPr>
          <p:cNvPr id="5" name="Foot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WFAAAbiYAAKkjAABYKQAAEAAAACYAAAAIAAAAAAAAAAAAAAA="/>
              </a:ext>
            </a:extLst>
          </p:cNvSpPr>
          <p:nvPr>
            <p:ph type="ftr" sz="quarter" idx="11"/>
          </p:nvPr>
        </p:nvSpPr>
        <p:spPr/>
        <p:txBody>
          <a:bodyPr/>
          <a:lstStyle/>
          <a:p>
            <a:pPr/>
            <a:r>
              <a:t>{Footer}</a:t>
            </a:r>
          </a:p>
        </p:txBody>
      </p:sp>
      <p:sp>
        <p:nvSpPr>
          <p:cNvPr id="6" name="SlideNumb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rJgAAbiYAAHA1AABYKQAAEAAAACYAAAAIAAAAAAAAAAAAAAA="/>
              </a:ext>
            </a:extLst>
          </p:cNvSpPr>
          <p:nvPr>
            <p:ph type="sldNum" sz="quarter" idx="12"/>
          </p:nvPr>
        </p:nvSpPr>
        <p:spPr/>
        <p:txBody>
          <a:bodyPr/>
          <a:lstStyle/>
          <a:p>
            <a:pPr/>
            <a:fld id="{326CAD66-28DF-395B-91D4-DE0EE39A678B}" type="slidenum">
              <a:t>{Nr.}</a:t>
            </a:fld>
          </a:p>
        </p:txBody>
      </p:sp>
    </p:spTree>
  </p:cSld>
  <p:clrMapOvr>
    <a:masterClrMapping/>
  </p:clrMapOvr>
</p:sldLayout>
</file>

<file path=ppt/slideLayouts/slideLayout4.xml><?xml version="1.0" encoding="utf-8"?>
<p:sldLayout xmlns:p="http://schemas.openxmlformats.org/presentationml/2006/main" xmlns:p14="http://schemas.microsoft.com/office/powerpoint/2010/main" xmlns:r="http://schemas.openxmlformats.org/officeDocument/2006/relationships" xmlns:a="http://schemas.openxmlformats.org/drawingml/2006/main" type="twoColTx">
  <p:cSld name="Title and two contents">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sAEAAHA1AACwCAAAEAAAACYAAAAIAAAAAAAAAAAAAAA="/>
              </a:ext>
            </a:extLst>
          </p:cNvSpPr>
          <p:nvPr>
            <p:ph type="title"/>
          </p:nvPr>
        </p:nvSpPr>
        <p:spPr/>
        <p:txBody>
          <a:bodyPr/>
          <a:lstStyle/>
          <a:p>
            <a:pPr/>
            <a:r>
              <a:t>Click to edit Master title style</a:t>
            </a:r>
          </a:p>
        </p:txBody>
      </p:sp>
      <p:sp>
        <p:nvSpPr>
          <p:cNvPr id="3" name="SlideText2"/>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2AkAAKgbAACwJQAAAAAAACYAAAAIAAAAAYAAAAAAAAA="/>
              </a:ext>
            </a:extLst>
          </p:cNvSpPr>
          <p:nvPr>
            <p:ph sz="half" idx="1"/>
          </p:nvPr>
        </p:nvSpPr>
        <p:spPr>
          <a:xfrm>
            <a:off x="457200" y="1600200"/>
            <a:ext cx="4038600" cy="4526280"/>
          </a:xfrm>
        </p:spPr>
        <p:txBody>
          <a:bodyPr/>
          <a:lstStyle/>
          <a:p>
            <a:pPr/>
            <a:r>
              <a:t>Click to edit Master text styles</a:t>
            </a:r>
          </a:p>
          <a:p>
            <a:pPr lvl="1"/>
            <a:r>
              <a:t>Second level</a:t>
            </a:r>
          </a:p>
          <a:p>
            <a:pPr lvl="2"/>
            <a:r>
              <a:t>Third level</a:t>
            </a:r>
          </a:p>
          <a:p>
            <a:pPr lvl="3"/>
            <a:r>
              <a:t>Fourth level</a:t>
            </a:r>
          </a:p>
          <a:p>
            <a:pPr lvl="4"/>
            <a:r>
              <a:t>Fifth level</a:t>
            </a:r>
          </a:p>
        </p:txBody>
      </p:sp>
      <p:sp>
        <p:nvSpPr>
          <p:cNvPr id="4" name="SlideText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YHAAA2AkAAHA1AACwJQAAAAAAACYAAAAIAAAAAYAAAAAAAAA="/>
              </a:ext>
            </a:extLst>
          </p:cNvSpPr>
          <p:nvPr>
            <p:ph sz="half" idx="2"/>
          </p:nvPr>
        </p:nvSpPr>
        <p:spPr>
          <a:xfrm>
            <a:off x="4648200" y="1600200"/>
            <a:ext cx="4038600" cy="4526280"/>
          </a:xfrm>
        </p:spPr>
        <p:txBody>
          <a:bodyPr/>
          <a:lstStyle/>
          <a:p>
            <a:pPr/>
            <a:r>
              <a:t>Click to edit Master text styles</a:t>
            </a:r>
          </a:p>
          <a:p>
            <a:pPr lvl="1"/>
            <a:r>
              <a:t>Second level</a:t>
            </a:r>
          </a:p>
          <a:p>
            <a:pPr lvl="2"/>
            <a:r>
              <a:t>Third level</a:t>
            </a:r>
          </a:p>
          <a:p>
            <a:pPr lvl="3"/>
            <a:r>
              <a:t>Fourth level</a:t>
            </a:r>
          </a:p>
          <a:p>
            <a:pPr lvl="4"/>
            <a:r>
              <a:t>Fifth level</a:t>
            </a:r>
          </a:p>
        </p:txBody>
      </p:sp>
      <p:sp>
        <p:nvSpPr>
          <p:cNvPr id="5" name="DateTime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biYAANQRAABYKQAAEAAAACYAAAAIAAAAAAAAAAAAAAA="/>
              </a:ext>
            </a:extLst>
          </p:cNvSpPr>
          <p:nvPr>
            <p:ph type="dt" sz="quarter" idx="10"/>
          </p:nvPr>
        </p:nvSpPr>
        <p:spPr/>
        <p:txBody>
          <a:bodyPr/>
          <a:lstStyle/>
          <a:p>
            <a:pPr/>
            <a:fld id="{326CA399-D7DF-3955-91D4-2100ED9A6774}" type="datetime1">
              <a:t>{Date/Time}</a:t>
            </a:fld>
          </a:p>
        </p:txBody>
      </p:sp>
      <p:sp>
        <p:nvSpPr>
          <p:cNvPr id="6" name="Foot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WFAAAbiYAAKkjAABYKQAAEAAAACYAAAAIAAAAAAAAAAAAAAA="/>
              </a:ext>
            </a:extLst>
          </p:cNvSpPr>
          <p:nvPr>
            <p:ph type="ftr" sz="quarter" idx="11"/>
          </p:nvPr>
        </p:nvSpPr>
        <p:spPr/>
        <p:txBody>
          <a:bodyPr/>
          <a:lstStyle/>
          <a:p>
            <a:pPr/>
            <a:r>
              <a:t>{Footer}</a:t>
            </a:r>
          </a:p>
        </p:txBody>
      </p:sp>
      <p:sp>
        <p:nvSpPr>
          <p:cNvPr id="7" name="SlideNumb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rJgAAbiYAAHA1AABYKQAAEAAAACYAAAAIAAAAAAAAAAAAAAA="/>
              </a:ext>
            </a:extLst>
          </p:cNvSpPr>
          <p:nvPr>
            <p:ph type="sldNum" sz="quarter" idx="12"/>
          </p:nvPr>
        </p:nvSpPr>
        <p:spPr/>
        <p:txBody>
          <a:bodyPr/>
          <a:lstStyle/>
          <a:p>
            <a:pPr/>
            <a:fld id="{326CF989-C7DF-390F-91D4-315AB79A6764}" type="slidenum">
              <a:t>{Nr.}</a:t>
            </a:fld>
          </a:p>
        </p:txBody>
      </p:sp>
    </p:spTree>
  </p:cSld>
  <p:clrMapOvr>
    <a:masterClrMapping/>
  </p:clrMapOvr>
</p:sldLayout>
</file>

<file path=ppt/slideLayouts/slideLayout5.xml><?xml version="1.0" encoding="utf-8"?>
<p:sldLayout xmlns:p="http://schemas.openxmlformats.org/presentationml/2006/main" xmlns:p14="http://schemas.microsoft.com/office/powerpoint/2010/main" xmlns:r="http://schemas.openxmlformats.org/officeDocument/2006/relationships" xmlns:a="http://schemas.openxmlformats.org/drawingml/2006/main" type="twoTxTwoObj">
  <p:cSld name="Comparison">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sAEAAHA1AACwCAAAEAAAACYAAAAIAAAAAAAAAAAAAAA="/>
              </a:ext>
            </a:extLst>
          </p:cNvSpPr>
          <p:nvPr>
            <p:ph type="title"/>
          </p:nvPr>
        </p:nvSpPr>
        <p:spPr/>
        <p:txBody>
          <a:bodyPr/>
          <a:lstStyle/>
          <a:p>
            <a:pPr/>
            <a:r>
              <a:t>Click to edit Master title style</a:t>
            </a:r>
          </a:p>
        </p:txBody>
      </p:sp>
      <p:sp>
        <p:nvSpPr>
          <p:cNvPr id="3" name="SlideText3"/>
          <p:cNvSpPr>
            <a:spLocks noGrp="1" noChangeArrowheads="1"/>
            <a:extLst>
              <a:ext uri="smNativeData">
                <pr:smNativeData xmlns:pr="smNativeData" val="SMDATA_13_aBWsXRMAAAAlAAAAZAAAAA8BAAAAkAAAAEgAAACQAAAASAAAAAAAAAAC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cQkAAKobAABhDQAAAAAAACYAAAAIAAAAgQAAAAAAAAA="/>
              </a:ext>
            </a:extLst>
          </p:cNvSpPr>
          <p:nvPr>
            <p:ph idx="1"/>
          </p:nvPr>
        </p:nvSpPr>
        <p:spPr>
          <a:xfrm>
            <a:off x="457200" y="1534795"/>
            <a:ext cx="4039870" cy="640080"/>
          </a:xfrm>
        </p:spPr>
        <p:txBody>
          <a:bodyPr vert="horz" wrap="square" numCol="1" spcCol="215900" anchor="b">
            <a:prstTxWarp prst="textNoShape">
              <a:avLst/>
            </a:prstTxWarp>
          </a:bodyPr>
          <a:lstStyle/>
          <a:p>
            <a:pPr/>
            <a:r>
              <a:t>Click to edit Master text styles</a:t>
            </a:r>
          </a:p>
        </p:txBody>
      </p:sp>
      <p:sp>
        <p:nvSpPr>
          <p:cNvPr id="4" name="SlideText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YQ0AAKobAACwJQAAAAAAACYAAAAIAAAAAYAAAAAAAAA="/>
              </a:ext>
            </a:extLst>
          </p:cNvSpPr>
          <p:nvPr>
            <p:ph sz="half" idx="2"/>
          </p:nvPr>
        </p:nvSpPr>
        <p:spPr>
          <a:xfrm>
            <a:off x="457200" y="2174875"/>
            <a:ext cx="4039870" cy="3951605"/>
          </a:xfrm>
        </p:spPr>
        <p:txBody>
          <a:bodyPr/>
          <a:lstStyle/>
          <a:p>
            <a:pPr/>
            <a:r>
              <a:t>Click to edit Master text styles</a:t>
            </a:r>
          </a:p>
          <a:p>
            <a:pPr lvl="1"/>
            <a:r>
              <a:t>Second level</a:t>
            </a:r>
          </a:p>
          <a:p>
            <a:pPr lvl="2"/>
            <a:r>
              <a:t>Third level</a:t>
            </a:r>
          </a:p>
          <a:p>
            <a:pPr lvl="3"/>
            <a:r>
              <a:t>Fourth level</a:t>
            </a:r>
          </a:p>
          <a:p>
            <a:pPr lvl="4"/>
            <a:r>
              <a:t>Fifth level</a:t>
            </a:r>
          </a:p>
        </p:txBody>
      </p:sp>
      <p:sp>
        <p:nvSpPr>
          <p:cNvPr id="5" name="SlideText2"/>
          <p:cNvSpPr>
            <a:spLocks noGrp="1" noChangeArrowheads="1"/>
            <a:extLst>
              <a:ext uri="smNativeData">
                <pr:smNativeData xmlns:pr="smNativeData" val="SMDATA_13_aBWsXRMAAAAlAAAAZAAAAA8BAAAAkAAAAEgAAACQAAAASAAAAAAAAAAC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WHAAAcQkAAHA1AABhDQAAAAAAACYAAAAIAAAAgQAAAAAAAAA="/>
              </a:ext>
            </a:extLst>
          </p:cNvSpPr>
          <p:nvPr>
            <p:ph idx="3"/>
          </p:nvPr>
        </p:nvSpPr>
        <p:spPr>
          <a:xfrm>
            <a:off x="4646930" y="1534795"/>
            <a:ext cx="4039870" cy="640080"/>
          </a:xfrm>
        </p:spPr>
        <p:txBody>
          <a:bodyPr vert="horz" wrap="square" numCol="1" spcCol="215900" anchor="b">
            <a:prstTxWarp prst="textNoShape">
              <a:avLst/>
            </a:prstTxWarp>
          </a:bodyPr>
          <a:lstStyle/>
          <a:p>
            <a:pPr/>
            <a:r>
              <a:t>Click to edit Master text styles</a:t>
            </a:r>
          </a:p>
        </p:txBody>
      </p:sp>
      <p:sp>
        <p:nvSpPr>
          <p:cNvPr id="6" name="SlideText4"/>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WHAAAYQ0AAHA1AACwJQAAEAAAACYAAAAIAAAAAYAAAAAAAAA="/>
              </a:ext>
            </a:extLst>
          </p:cNvSpPr>
          <p:nvPr>
            <p:ph sz="half" idx="4"/>
          </p:nvPr>
        </p:nvSpPr>
        <p:spPr>
          <a:xfrm>
            <a:off x="4646930" y="2174875"/>
            <a:ext cx="4039870" cy="3951605"/>
          </a:xfrm>
        </p:spPr>
        <p:txBody>
          <a:bodyPr/>
          <a:lstStyle/>
          <a:p>
            <a:pPr/>
            <a:r>
              <a:t>Click to edit Master text styles</a:t>
            </a:r>
          </a:p>
          <a:p>
            <a:pPr lvl="1"/>
            <a:r>
              <a:t>Second level</a:t>
            </a:r>
          </a:p>
          <a:p>
            <a:pPr lvl="2"/>
            <a:r>
              <a:t>Third level</a:t>
            </a:r>
          </a:p>
          <a:p>
            <a:pPr lvl="3"/>
            <a:r>
              <a:t>Fourth level</a:t>
            </a:r>
          </a:p>
          <a:p>
            <a:pPr lvl="4"/>
            <a:r>
              <a:t>Fifth level</a:t>
            </a:r>
          </a:p>
        </p:txBody>
      </p:sp>
      <p:sp>
        <p:nvSpPr>
          <p:cNvPr id="7" name="DateTime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biYAANQRAABYKQAAEAAAACYAAAAIAAAAAAAAAAAAAAA="/>
              </a:ext>
            </a:extLst>
          </p:cNvSpPr>
          <p:nvPr>
            <p:ph type="dt" sz="quarter" idx="10"/>
          </p:nvPr>
        </p:nvSpPr>
        <p:spPr/>
        <p:txBody>
          <a:bodyPr/>
          <a:lstStyle/>
          <a:p>
            <a:pPr/>
            <a:fld id="{326C89ED-A3DF-397F-91D4-552AC79A6700}" type="datetime1">
              <a:t>{Date/Time}</a:t>
            </a:fld>
          </a:p>
        </p:txBody>
      </p:sp>
      <p:sp>
        <p:nvSpPr>
          <p:cNvPr id="8" name="Foot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WFAAAbiYAAKkjAABYKQAAEAAAACYAAAAIAAAAAAAAAAAAAAA="/>
              </a:ext>
            </a:extLst>
          </p:cNvSpPr>
          <p:nvPr>
            <p:ph type="ftr" sz="quarter" idx="11"/>
          </p:nvPr>
        </p:nvSpPr>
        <p:spPr/>
        <p:txBody>
          <a:bodyPr/>
          <a:lstStyle/>
          <a:p>
            <a:pPr/>
            <a:r>
              <a:t>{Footer}</a:t>
            </a:r>
          </a:p>
        </p:txBody>
      </p:sp>
      <p:sp>
        <p:nvSpPr>
          <p:cNvPr id="9" name="SlideNumb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rJgAAbiYAAHA1AABYKQAAEAAAACYAAAAIAAAAAAAAAAAAAAA="/>
              </a:ext>
            </a:extLst>
          </p:cNvSpPr>
          <p:nvPr>
            <p:ph type="sldNum" sz="quarter" idx="12"/>
          </p:nvPr>
        </p:nvSpPr>
        <p:spPr/>
        <p:txBody>
          <a:bodyPr/>
          <a:lstStyle/>
          <a:p>
            <a:pPr/>
            <a:fld id="{326CD444-0ADF-3922-91D4-FC779A9A67A9}" type="slidenum">
              <a:t>{Nr.}</a:t>
            </a:fld>
          </a:p>
        </p:txBody>
      </p:sp>
    </p:spTree>
  </p:cSld>
  <p:clrMapOvr>
    <a:masterClrMapping/>
  </p:clrMapOvr>
</p:sldLayout>
</file>

<file path=ppt/slideLayouts/slideLayout6.xml><?xml version="1.0" encoding="utf-8"?>
<p:sldLayout xmlns:p="http://schemas.openxmlformats.org/presentationml/2006/main" xmlns:p14="http://schemas.microsoft.com/office/powerpoint/2010/main" xmlns:r="http://schemas.openxmlformats.org/officeDocument/2006/relationships" xmlns:a="http://schemas.openxmlformats.org/drawingml/2006/main" type="titleOnly">
  <p:cSld name="Title only">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sAEAAHA1AACwCAAAEAAAACYAAAAIAAAAAAAAAAAAAAA="/>
              </a:ext>
            </a:extLst>
          </p:cNvSpPr>
          <p:nvPr>
            <p:ph type="title"/>
          </p:nvPr>
        </p:nvSpPr>
        <p:spPr/>
        <p:txBody>
          <a:bodyPr/>
          <a:lstStyle/>
          <a:p>
            <a:pPr/>
            <a:r>
              <a:t>Click to edit Master title style</a:t>
            </a:r>
          </a:p>
        </p:txBody>
      </p:sp>
      <p:sp>
        <p:nvSpPr>
          <p:cNvPr id="3" name="DateTime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biYAANQRAABYKQAAEAAAACYAAAAIAAAAAAAAAAAAAAA="/>
              </a:ext>
            </a:extLst>
          </p:cNvSpPr>
          <p:nvPr>
            <p:ph type="dt" sz="quarter" idx="10"/>
          </p:nvPr>
        </p:nvSpPr>
        <p:spPr/>
        <p:txBody>
          <a:bodyPr/>
          <a:lstStyle/>
          <a:p>
            <a:pPr/>
            <a:fld id="{326C959D-D3DF-3963-91D4-2536DB9A6770}" type="datetime1">
              <a:t>{Date/Time}</a:t>
            </a:fld>
          </a:p>
        </p:txBody>
      </p:sp>
      <p:sp>
        <p:nvSpPr>
          <p:cNvPr id="4" name="Foot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WFAAAbiYAAKkjAABYKQAAEAAAACYAAAAIAAAAAAAAAAAAAAA="/>
              </a:ext>
            </a:extLst>
          </p:cNvSpPr>
          <p:nvPr>
            <p:ph type="ftr" sz="quarter" idx="11"/>
          </p:nvPr>
        </p:nvSpPr>
        <p:spPr/>
        <p:txBody>
          <a:bodyPr/>
          <a:lstStyle/>
          <a:p>
            <a:pPr/>
            <a:r>
              <a:t>{Footer}</a:t>
            </a:r>
          </a:p>
        </p:txBody>
      </p:sp>
      <p:sp>
        <p:nvSpPr>
          <p:cNvPr id="5" name="SlideNumb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rJgAAbiYAAHA1AABYKQAAEAAAACYAAAAIAAAAAAAAAAAAAAA="/>
              </a:ext>
            </a:extLst>
          </p:cNvSpPr>
          <p:nvPr>
            <p:ph type="sldNum" sz="quarter" idx="12"/>
          </p:nvPr>
        </p:nvSpPr>
        <p:spPr/>
        <p:txBody>
          <a:bodyPr/>
          <a:lstStyle/>
          <a:p>
            <a:pPr/>
            <a:fld id="{326CB6D4-9ADF-3940-91D4-6C15F89A6739}" type="slidenum">
              <a:t>{Nr.}</a:t>
            </a:fld>
          </a:p>
        </p:txBody>
      </p:sp>
    </p:spTree>
  </p:cSld>
  <p:clrMapOvr>
    <a:masterClrMapping/>
  </p:clrMapOvr>
</p:sldLayout>
</file>

<file path=ppt/slideLayouts/slideLayout7.xml><?xml version="1.0" encoding="utf-8"?>
<p:sldLayout xmlns:p="http://schemas.openxmlformats.org/presentationml/2006/main" xmlns:p14="http://schemas.microsoft.com/office/powerpoint/2010/main" xmlns:r="http://schemas.openxmlformats.org/officeDocument/2006/relationships" xmlns:a="http://schemas.openxmlformats.org/drawingml/2006/main" type="blank">
  <p:cSld name="Blank">
    <p:spTree>
      <p:nvGrpSpPr>
        <p:cNvPr id="1" name=""/>
        <p:cNvGrpSpPr/>
        <p:nvPr/>
      </p:nvGrpSpPr>
      <p:grpSpPr>
        <a:xfrm>
          <a:off x="0" y="0"/>
          <a:ext cx="0" cy="0"/>
          <a:chOff x="0" y="0"/>
          <a:chExt cx="0" cy="0"/>
        </a:xfrm>
      </p:grpSpPr>
      <p:sp>
        <p:nvSpPr>
          <p:cNvPr id="2" name="DateTime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biYAANQRAABYKQAAEAAAACYAAAAIAAAAAAAAAAAAAAA="/>
              </a:ext>
            </a:extLst>
          </p:cNvSpPr>
          <p:nvPr>
            <p:ph type="dt" sz="quarter" idx="10"/>
          </p:nvPr>
        </p:nvSpPr>
        <p:spPr/>
        <p:txBody>
          <a:bodyPr/>
          <a:lstStyle/>
          <a:p>
            <a:pPr/>
            <a:fld id="{326CAD9D-D3DF-395B-91D4-250EE39A6770}" type="datetime1">
              <a:t>{Date/Time}</a:t>
            </a:fld>
          </a:p>
        </p:txBody>
      </p:sp>
      <p:sp>
        <p:nvSpPr>
          <p:cNvPr id="3" name="Foot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WFAAAbiYAAKkjAABYKQAAEAAAACYAAAAIAAAAAAAAAAAAAAA="/>
              </a:ext>
            </a:extLst>
          </p:cNvSpPr>
          <p:nvPr>
            <p:ph type="ftr" sz="quarter" idx="11"/>
          </p:nvPr>
        </p:nvSpPr>
        <p:spPr/>
        <p:txBody>
          <a:bodyPr/>
          <a:lstStyle/>
          <a:p>
            <a:pPr/>
            <a:r>
              <a:t>{Footer}</a:t>
            </a:r>
          </a:p>
        </p:txBody>
      </p:sp>
      <p:sp>
        <p:nvSpPr>
          <p:cNvPr id="4" name="SlideNumb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rJgAAbiYAAHA1AABYKQAAEAAAACYAAAAIAAAAAAAAAAAAAAA="/>
              </a:ext>
            </a:extLst>
          </p:cNvSpPr>
          <p:nvPr>
            <p:ph type="sldNum" sz="quarter" idx="12"/>
          </p:nvPr>
        </p:nvSpPr>
        <p:spPr/>
        <p:txBody>
          <a:bodyPr/>
          <a:lstStyle/>
          <a:p>
            <a:pPr/>
            <a:fld id="{326CBE10-5EDF-3948-91D4-A81DF09A67FD}" type="slidenum">
              <a:t>{Nr.}</a:t>
            </a:fld>
          </a:p>
        </p:txBody>
      </p:sp>
    </p:spTree>
  </p:cSld>
  <p:clrMapOvr>
    <a:masterClrMapping/>
  </p:clrMapOvr>
</p:sldLayout>
</file>

<file path=ppt/slideLayouts/slideLayout8.xml><?xml version="1.0" encoding="utf-8"?>
<p:sldLayout xmlns:p="http://schemas.openxmlformats.org/presentationml/2006/main" xmlns:p14="http://schemas.microsoft.com/office/powerpoint/2010/main" xmlns:r="http://schemas.openxmlformats.org/officeDocument/2006/relationships" xmlns:a="http://schemas.openxmlformats.org/drawingml/2006/main" type="objTx">
  <p:cSld name="Content with caption">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C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rgEAAFIVAADUCAAAAAAAACYAAAAIAAAAgQAAAAAAAAA="/>
              </a:ext>
            </a:extLst>
          </p:cNvSpPr>
          <p:nvPr>
            <p:ph type="title"/>
          </p:nvPr>
        </p:nvSpPr>
        <p:spPr>
          <a:xfrm>
            <a:off x="457200" y="273050"/>
            <a:ext cx="3008630" cy="1162050"/>
          </a:xfrm>
        </p:spPr>
        <p:txBody>
          <a:bodyPr vert="horz" wrap="square" numCol="1" spcCol="215900" anchor="b">
            <a:prstTxWarp prst="textNoShape">
              <a:avLst/>
            </a:prstTxWarp>
          </a:bodyPr>
          <a:lstStyle/>
          <a:p>
            <a:pPr/>
            <a:r>
              <a:t>Click to edit Master title style</a:t>
            </a:r>
          </a:p>
        </p:txBody>
      </p:sp>
      <p:sp>
        <p:nvSpPr>
          <p:cNvPr id="3" name="SlideText2"/>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FQAArgEAAHA1AACwJQAAAAAAACYAAAAIAAAAAYAAAAAAAAA="/>
              </a:ext>
            </a:extLst>
          </p:cNvSpPr>
          <p:nvPr>
            <p:ph idx="1"/>
          </p:nvPr>
        </p:nvSpPr>
        <p:spPr>
          <a:xfrm>
            <a:off x="3575050" y="273050"/>
            <a:ext cx="5111750" cy="5853430"/>
          </a:xfrm>
        </p:spPr>
        <p:txBody>
          <a:bodyPr/>
          <a:lstStyle/>
          <a:p>
            <a:pPr/>
            <a:r>
              <a:t>Click to edit Master text styles</a:t>
            </a:r>
          </a:p>
          <a:p>
            <a:pPr lvl="1"/>
            <a:r>
              <a:t>Second level</a:t>
            </a:r>
          </a:p>
          <a:p>
            <a:pPr lvl="2"/>
            <a:r>
              <a:t>Third level</a:t>
            </a:r>
          </a:p>
          <a:p>
            <a:pPr lvl="3"/>
            <a:r>
              <a:t>Fourth level</a:t>
            </a:r>
          </a:p>
          <a:p>
            <a:pPr lvl="4"/>
            <a:r>
              <a:t>Fifth level</a:t>
            </a:r>
          </a:p>
        </p:txBody>
      </p:sp>
      <p:sp>
        <p:nvSpPr>
          <p:cNvPr id="4" name="SlideText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1AgAAFIVAACwJQAAAAAAACYAAAAIAAAAAQAAAAAAAAA="/>
              </a:ext>
            </a:extLst>
          </p:cNvSpPr>
          <p:nvPr>
            <p:ph sz="half" idx="2"/>
          </p:nvPr>
        </p:nvSpPr>
        <p:spPr>
          <a:xfrm>
            <a:off x="457200" y="1435100"/>
            <a:ext cx="3008630" cy="4691380"/>
          </a:xfrm>
        </p:spPr>
        <p:txBody>
          <a:bodyPr/>
          <a:lstStyle/>
          <a:p>
            <a:pPr/>
            <a:r>
              <a:t>Click to edit Master text styles</a:t>
            </a:r>
          </a:p>
        </p:txBody>
      </p:sp>
      <p:sp>
        <p:nvSpPr>
          <p:cNvPr id="5" name="DateTime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biYAANQRAABYKQAAEAAAACYAAAAIAAAAAAAAAAAAAAA="/>
              </a:ext>
            </a:extLst>
          </p:cNvSpPr>
          <p:nvPr>
            <p:ph type="dt" sz="quarter" idx="10"/>
          </p:nvPr>
        </p:nvSpPr>
        <p:spPr/>
        <p:txBody>
          <a:bodyPr/>
          <a:lstStyle/>
          <a:p>
            <a:pPr/>
            <a:fld id="{326CFE98-D6DF-3908-91D4-205DB09A6775}" type="datetime1">
              <a:t>{Date/Time}</a:t>
            </a:fld>
          </a:p>
        </p:txBody>
      </p:sp>
      <p:sp>
        <p:nvSpPr>
          <p:cNvPr id="6" name="Foot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WFAAAbiYAAKkjAABYKQAAEAAAACYAAAAIAAAAAAAAAAAAAAA="/>
              </a:ext>
            </a:extLst>
          </p:cNvSpPr>
          <p:nvPr>
            <p:ph type="ftr" sz="quarter" idx="11"/>
          </p:nvPr>
        </p:nvSpPr>
        <p:spPr/>
        <p:txBody>
          <a:bodyPr/>
          <a:lstStyle/>
          <a:p>
            <a:pPr/>
            <a:r>
              <a:t>{Footer}</a:t>
            </a:r>
          </a:p>
        </p:txBody>
      </p:sp>
      <p:sp>
        <p:nvSpPr>
          <p:cNvPr id="7" name="SlideNumb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rJgAAbiYAAHA1AABYKQAAEAAAACYAAAAIAAAAAAAAAAAAAAA="/>
              </a:ext>
            </a:extLst>
          </p:cNvSpPr>
          <p:nvPr>
            <p:ph type="sldNum" sz="quarter" idx="12"/>
          </p:nvPr>
        </p:nvSpPr>
        <p:spPr/>
        <p:txBody>
          <a:bodyPr/>
          <a:lstStyle/>
          <a:p>
            <a:pPr/>
            <a:fld id="{326CF053-1DDF-3906-91D4-EB53BE9A67BE}" type="slidenum">
              <a:t>{Nr.}</a:t>
            </a:fld>
          </a:p>
        </p:txBody>
      </p:sp>
    </p:spTree>
  </p:cSld>
  <p:clrMapOvr>
    <a:masterClrMapping/>
  </p:clrMapOvr>
</p:sldLayout>
</file>

<file path=ppt/slideLayouts/slideLayout9.xml><?xml version="1.0" encoding="utf-8"?>
<p:sldLayout xmlns:p="http://schemas.openxmlformats.org/presentationml/2006/main" xmlns:p14="http://schemas.microsoft.com/office/powerpoint/2010/main" xmlns:r="http://schemas.openxmlformats.org/officeDocument/2006/relationships" xmlns:a="http://schemas.openxmlformats.org/drawingml/2006/main" type="picTx">
  <p:cSld name="Picture with caption">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C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AGCwAAiB0AAMYsAAAEIQAAAAAAACYAAAAIAAAAgQAAAAAAAAA="/>
              </a:ext>
            </a:extLst>
          </p:cNvSpPr>
          <p:nvPr>
            <p:ph type="title"/>
          </p:nvPr>
        </p:nvSpPr>
        <p:spPr>
          <a:xfrm>
            <a:off x="1791970" y="4800600"/>
            <a:ext cx="5486400" cy="566420"/>
          </a:xfrm>
        </p:spPr>
        <p:txBody>
          <a:bodyPr vert="horz" wrap="square" numCol="1" spcCol="215900" anchor="b">
            <a:prstTxWarp prst="textNoShape">
              <a:avLst/>
            </a:prstTxWarp>
          </a:bodyPr>
          <a:lstStyle/>
          <a:p>
            <a:pPr/>
            <a:r>
              <a:t>Click to edit Master title style</a:t>
            </a:r>
          </a:p>
        </p:txBody>
      </p:sp>
      <p:sp>
        <p:nvSpPr>
          <p:cNvPr id="3" name="SlideText2"/>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AGCwAAxgMAAMYsAAAWHQAAAAAAACYAAAAIAAAAAQAAAAAAAAA="/>
              </a:ext>
            </a:extLst>
          </p:cNvSpPr>
          <p:nvPr>
            <p:ph idx="1"/>
          </p:nvPr>
        </p:nvSpPr>
        <p:spPr>
          <a:xfrm>
            <a:off x="1791970" y="613410"/>
            <a:ext cx="5486400" cy="4114800"/>
          </a:xfrm>
        </p:spPr>
        <p:txBody>
          <a:bodyPr/>
          <a:lstStyle/>
          <a:p>
            <a:pPr/>
            <a:r>
              <a:t>Click to edit Master text styles</a:t>
            </a:r>
          </a:p>
        </p:txBody>
      </p:sp>
      <p:sp>
        <p:nvSpPr>
          <p:cNvPr id="4" name="SlideText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AGCwAABCEAAMYsAAD4JQAAAAAAACYAAAAIAAAAAQAAAAAAAAA="/>
              </a:ext>
            </a:extLst>
          </p:cNvSpPr>
          <p:nvPr>
            <p:ph sz="half" idx="2"/>
          </p:nvPr>
        </p:nvSpPr>
        <p:spPr>
          <a:xfrm>
            <a:off x="1791970" y="5367020"/>
            <a:ext cx="5486400" cy="805180"/>
          </a:xfrm>
        </p:spPr>
        <p:txBody>
          <a:bodyPr/>
          <a:lstStyle/>
          <a:p>
            <a:pPr/>
            <a:r>
              <a:t>Click to edit Master text styles</a:t>
            </a:r>
          </a:p>
        </p:txBody>
      </p:sp>
      <p:sp>
        <p:nvSpPr>
          <p:cNvPr id="5" name="DateTime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biYAANQRAABYKQAAEAAAACYAAAAIAAAAAAAAAAAAAAA="/>
              </a:ext>
            </a:extLst>
          </p:cNvSpPr>
          <p:nvPr>
            <p:ph type="dt" sz="quarter" idx="10"/>
          </p:nvPr>
        </p:nvSpPr>
        <p:spPr/>
        <p:txBody>
          <a:bodyPr/>
          <a:lstStyle/>
          <a:p>
            <a:pPr/>
            <a:fld id="{326CBCD1-9FDF-394A-91D4-691FF29A673C}" type="datetime1">
              <a:t>{Date/Time}</a:t>
            </a:fld>
          </a:p>
        </p:txBody>
      </p:sp>
      <p:sp>
        <p:nvSpPr>
          <p:cNvPr id="6" name="Foot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WFAAAbiYAAKkjAABYKQAAEAAAACYAAAAIAAAAAAAAAAAAAAA="/>
              </a:ext>
            </a:extLst>
          </p:cNvSpPr>
          <p:nvPr>
            <p:ph type="ftr" sz="quarter" idx="11"/>
          </p:nvPr>
        </p:nvSpPr>
        <p:spPr/>
        <p:txBody>
          <a:bodyPr/>
          <a:lstStyle/>
          <a:p>
            <a:pPr/>
            <a:r>
              <a:t>{Footer}</a:t>
            </a:r>
          </a:p>
        </p:txBody>
      </p:sp>
      <p:sp>
        <p:nvSpPr>
          <p:cNvPr id="7" name="SlideNumb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rJgAAbiYAAHA1AABYKQAAEAAAACYAAAAIAAAAAAAAAAAAAAA="/>
              </a:ext>
            </a:extLst>
          </p:cNvSpPr>
          <p:nvPr>
            <p:ph type="sldNum" sz="quarter" idx="12"/>
          </p:nvPr>
        </p:nvSpPr>
        <p:spPr/>
        <p:txBody>
          <a:bodyPr/>
          <a:lstStyle/>
          <a:p>
            <a:pPr/>
            <a:fld id="{326CD4AF-E1DF-3922-91D4-17779A9A6742}" type="slidenum">
              <a:t>{Nr.}</a:t>
            </a:fld>
          </a:p>
        </p:txBody>
      </p:sp>
    </p:spTree>
  </p:cSld>
  <p:clrMapOvr>
    <a:masterClrMapping/>
  </p:clrMapOvr>
</p:sldLayout>
</file>

<file path=ppt/slideMasters/_rels/slideMaster1.xml.rels><?xml version="1.0" encoding="UTF-8" standalone="yes" ?>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theme" Target="../theme/theme1.xml"/></Relationships>
</file>

<file path=ppt/slideMasters/slideMaster1.xml><?xml version="1.0" encoding="utf-8"?>
<p:sldMaster xmlns:p="http://schemas.openxmlformats.org/presentationml/2006/main" xmlns:p14="http://schemas.microsoft.com/office/powerpoint/2010/main" xmlns:r="http://schemas.openxmlformats.org/officeDocument/2006/relationships" xmlns:a="http://schemas.openxmlformats.org/drawingml/2006/main">
  <p:cSld name="Painted marble">
    <p:bg>
      <p:bgPr>
        <a:solidFill>
          <a:schemeClr val="bg1"/>
        </a:solidFill>
        <a:effectLst/>
      </p:bgPr>
    </p:bg>
    <p:spTree>
      <p:nvGrpSpPr>
        <p:cNvPr id="1" name=""/>
        <p:cNvGrpSpPr/>
        <p:nvPr/>
      </p:nvGrpSpPr>
      <p:grpSpPr>
        <a:xfrm>
          <a:off x="0" y="0"/>
          <a:ext cx="0" cy="0"/>
          <a:chOff x="0" y="0"/>
          <a:chExt cx="0" cy="0"/>
        </a:xfrm>
      </p:grpSpPr>
      <p:sp>
        <p:nvSpPr>
          <p:cNvPr id="2" name="Rechteck4"/>
          <p:cNvSpPr>
            <a:extLst>
              <a:ext uri="smNativeData">
                <pr:smNativeData xmlns:pr="smNativeData" val="SMDATA_13_aBWsXRMAAAAlAAAAZAAAAA0AAAAAkAAAAEgAAACQAAAASAAAAAAAAAABAAAAAAAAAAEAAABQAAAAAAAAAAAA4D8AAAAAAADgPwAAAAAAAOA/AAAAAAAA4D8AAAAAAADgPwAAAAAAAOA/AAAAAAAA4D8AAAAAAADgPwAAAAAAAOA/AAAAAAAA4D8CAAAAjAAAAAEAAAAAAAAAxmlbAP///wgAAAAAAAAAAAAAAAAAAAAAAAAAAAAAAAAAAAAAZAAAAAEAAABAAAAAAAAAAAAAAAAAAAAAAAAAAAAAAAAAAAAAAAAAAAAAAAAAAAAAAAAAAAAAAAAAAAAAAAAAAAAAAAAAAAAAAAAAAAAAAAAAAAAAAAAAAAAAAAAAAAAAFAAAADwAAAAAAAAAAAAAAJNOPAAe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GaVsK////AQAAAAAAAAAAAAAAAAAAAAAAAAAAAAAAAAAAAAAAAAAAk048AH9/fwCWlpYDzMzMAMDA/wB/f38AAAAAAAAAAAAAAAAAAAAAAAAAAAAhAAAAGAAAABQAAACgAAAAowAAAKE3AAB3CQAAEAAAACYAAAAIAAAA//////////8="/>
              </a:ext>
            </a:extLst>
          </p:cNvSpPr>
          <p:nvPr/>
        </p:nvSpPr>
        <p:spPr>
          <a:xfrm>
            <a:off x="101600" y="103505"/>
            <a:ext cx="8941435" cy="1435100"/>
          </a:xfrm>
          <a:prstGeom prst="rect">
            <a:avLst/>
          </a:prstGeom>
          <a:solidFill>
            <a:schemeClr val="accent4"/>
          </a:solidFill>
          <a:ln>
            <a:noFill/>
          </a:ln>
          <a:effectLst/>
        </p:spPr>
        <p:txBody>
          <a:bodyPr vert="horz" wrap="square" lIns="91440" tIns="45720" rIns="91440" bIns="45720" numCol="1" spcCol="215900" anchor="ctr"/>
          <a:lstStyle/>
          <a:p>
            <a:pPr algn="ctr">
              <a:defRPr>
                <a:solidFill>
                  <a:srgbClr val="FFFFFF"/>
                </a:solidFill>
                <a:latin typeface="Chantilly Pro Light" pitchFamily="0" charset="0"/>
                <a:ea typeface="SimSun" pitchFamily="0" charset="0"/>
                <a:cs typeface="Times New Roman" pitchFamily="1" charset="0"/>
              </a:defRPr>
            </a:pPr>
          </a:p>
        </p:txBody>
      </p:sp>
      <p:sp>
        <p:nvSpPr>
          <p:cNvPr id="3" name="Rechteck3"/>
          <p:cNvSpPr>
            <a:extLst>
              <a:ext uri="smNativeData">
                <pr:smNativeData xmlns:pr="smNativeData" val="SMDATA_13_aBWsXRMAAAAlAAAAZAAAAA0AAAAAkAAAAEgAAACQAAAASAAAAAAAAAABAAAAAAAAAAEAAABQAAAAAAAAAAAA4D8AAAAAAADgPwAAAAAAAOA/AAAAAAAA4D8AAAAAAADgPwAAAAAAAOA/AAAAAAAA4D8AAAAAAADgPwAAAAAAAOA/AAAAAAAA4D8CAAAAjAAAAAEAAAAAAAAAU0lJAP///wgAAAAAAAAAAAAAAAAAAAAAAAAAAAAAAAAAAAAAZAAAAAEAAABAAAAAAAAAAAAAAAAAAAAAAAAAAAAAAAAAAAAAAAAAAAAAAAAAAAAAAAAAAAAAAAAAAAAAAAAAAAAAAAAAAAAAAAAAAAAAAAAAAAAAAAAAAAAAAAAAAAAAFAAAADwAAAAAAAAAAAAAAJNOPAAe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TSUkJ////AQAAAAAAAAAAAAAAAAAAAAAAAAAAAAAAAAAAAAAAAAAAk048AH9/fwCWlpYDzMzMAMDA/wB/f38AAAAAAAAAAAAAAAAAAAAAAAAAAAAhAAAAGAAAABQAAACeAAAAJwoAAJ83AAB+KQAAEAAAACYAAAAIAAAA//////////8="/>
              </a:ext>
            </a:extLst>
          </p:cNvSpPr>
          <p:nvPr/>
        </p:nvSpPr>
        <p:spPr>
          <a:xfrm>
            <a:off x="100330" y="1650365"/>
            <a:ext cx="8941435" cy="5094605"/>
          </a:xfrm>
          <a:prstGeom prst="rect">
            <a:avLst/>
          </a:prstGeom>
          <a:solidFill>
            <a:schemeClr val="accent3"/>
          </a:solidFill>
          <a:ln>
            <a:noFill/>
          </a:ln>
          <a:effectLst/>
        </p:spPr>
        <p:txBody>
          <a:bodyPr vert="horz" wrap="square" lIns="91440" tIns="45720" rIns="91440" bIns="45720" numCol="1" spcCol="215900" anchor="ctr"/>
          <a:lstStyle/>
          <a:p>
            <a:pPr algn="ctr">
              <a:defRPr>
                <a:solidFill>
                  <a:srgbClr val="FFFFFF"/>
                </a:solidFill>
                <a:latin typeface="Chantilly Pro Light" pitchFamily="0" charset="0"/>
                <a:ea typeface="SimSun" pitchFamily="0" charset="0"/>
                <a:cs typeface="Times New Roman" pitchFamily="1" charset="0"/>
              </a:defRPr>
            </a:pPr>
          </a:p>
        </p:txBody>
      </p:sp>
      <p:sp>
        <p:nvSpPr>
          <p:cNvPr id="4" name="Rechteck1"/>
          <p:cNvSpPr>
            <a:extLst>
              <a:ext uri="smNativeData">
                <pr:smNativeData xmlns:pr="smNativeData" val="SMDATA_13_aBWsXRMAAAAlAAAAZAAAAA0AAAAAkAAAAEgAAACQAAAASAAAAAAAAAABAAAAAAAAAAEAAABQAAAAAAAAAAAA4D8AAAAAAADgPwAAAAAAAOA/AAAAAAAA4D8AAAAAAADgPwAAAAAAAOA/AAAAAAAA4D8AAAAAAADgPwAAAAAAAOA/AAAAAAAA4D8CAAAAjAAAAAEAAAACAAAAxmlbAP///wgAAAAAAAAAANuAax/m2QJJjJhCcuOnnEAAAAAAZAAAAAEAAABAAAAAAAAAAAAAAAAAAAAAAAAAAAAAAAAAAAAAAAAAAAAAAAAAAAAAAAAAAAAAAAAAAAAAAAAAAAAAAAAAAAAAAAAAAAAAAAAAAAAAAAAAAAAAAAAAAAAAFAAAADwAAAAAAAAAAAAAAJNOPAAe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ICBgIMAAAAEAAAAAAAAAAAAAAAAAAAAAAAAAAeAAAAaAAAAAEAAAAAAAAAAAAAAAAAAAAAAAAAECcAABAnAAAAAAAAAAAAAAAAAAAAUAAAAAAAAAAAAAAAAAAAAAAAABQAAAAAAAAAwMD/AAAAAABkAAAAMgAAAAAAAABkAAAAAAAAAH9/fwAKAAAAHwAAAFQAAADGaVsK////AQAAAAAAAAAAAAAAAAAAAAAAAAAAAAAAAAAAAAAAAAAAk048AH9/fwCWlpYDzMzMAMDA/wB/f38AAAAAAAAAAAAAAAAAAAAAAAAAAAAhAAAAGAAAABQAAACgAAAAowAAAKE3AAB3CQAAEAAAACYAAAAIAAAA//////////8="/>
              </a:ext>
            </a:extLst>
          </p:cNvSpPr>
          <p:nvPr/>
        </p:nvSpPr>
        <p:spPr>
          <a:xfrm>
            <a:off x="101600" y="103505"/>
            <a:ext cx="8941435" cy="1435100"/>
          </a:xfrm>
          <a:prstGeom prst="rect">
            <a:avLst/>
          </a:prstGeom>
          <a:blipFill rotWithShape="1">
            <a:blip r:embed="rId1">
              <a:alphaModFix amt="20000"/>
            </a:blip>
            <a:srcRect/>
            <a:tile sx="100000" sy="100000" algn="tl"/>
          </a:blipFill>
          <a:ln>
            <a:noFill/>
          </a:ln>
          <a:effectLst/>
        </p:spPr>
        <p:txBody>
          <a:bodyPr vert="horz" wrap="square" lIns="91440" tIns="45720" rIns="91440" bIns="45720" numCol="1" spcCol="215900" anchor="ctr"/>
          <a:lstStyle/>
          <a:p>
            <a:pPr algn="ctr">
              <a:defRPr>
                <a:solidFill>
                  <a:srgbClr val="FFFFFF"/>
                </a:solidFill>
                <a:latin typeface="Chantilly Pro Light" pitchFamily="0" charset="0"/>
                <a:ea typeface="SimSun" pitchFamily="0" charset="0"/>
                <a:cs typeface="Times New Roman" pitchFamily="1" charset="0"/>
              </a:defRPr>
            </a:pPr>
          </a:p>
        </p:txBody>
      </p:sp>
      <p:sp>
        <p:nvSpPr>
          <p:cNvPr id="5" name="Rechteck2"/>
          <p:cNvSpPr>
            <a:extLst>
              <a:ext uri="smNativeData">
                <pr:smNativeData xmlns:pr="smNativeData" val="SMDATA_13_aBWsXRMAAAAlAAAAZAAAAA0AAAAAkAAAAEgAAACQAAAASAAAAAAAAAABAAAAAAAAAAEAAABQAAAAAAAAAAAA4D8AAAAAAADgPwAAAAAAAOA/AAAAAAAA4D8AAAAAAADgPwAAAAAAAOA/AAAAAAAA4D8AAAAAAADgPwAAAAAAAOA/AAAAAAAA4D8CAAAAjAAAAAEAAAACAAAAU0lJAP///wgAAAAAAAAAANuAax/m2QJJjJhCcuOnnEAAAAAAZAAAAAEAAABAAAAAAAAAAAAAAAAAAAAAAAAAAAAAAAAAAAAAAAAAAAAAAAAAAAAAAAAAAAAAAAAAAAAAAAAAAAAAAAAAAAAAAAAAAAAAAAAAAAAAAAAAAAAAAAAAAAAAFAAAADwAAAAAAAAAAAAAAJNOPAAe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EAAAAAAAAAAAAAAAAAAAAAAAAAECcAABAnAAAAAAAAAAAAAAAAAAAAUAAAAAAAAAAAAAAAAAAAAAAAABQAAAAAAAAAwMD/AAAAAABkAAAAMgAAAAAAAABkAAAAAAAAAH9/fwAKAAAAHwAAAFQAAABTSUkJ////AQAAAAAAAAAAAAAAAAAAAAAAAAAAAAAAAAAAAAAAAAAAk048AH9/fwCWlpYDzMzMAMDA/wB/f38AAAAAAAAAAAAAAAAAAAAAAAAAAAAhAAAAGAAAABQAAACeAAAAJwoAAJ83AAB+KQAAEAAAACYAAAAIAAAA//////////8="/>
              </a:ext>
            </a:extLst>
          </p:cNvSpPr>
          <p:nvPr/>
        </p:nvSpPr>
        <p:spPr>
          <a:xfrm>
            <a:off x="100330" y="1650365"/>
            <a:ext cx="8941435" cy="5094605"/>
          </a:xfrm>
          <a:prstGeom prst="rect">
            <a:avLst/>
          </a:prstGeom>
          <a:blipFill rotWithShape="1">
            <a:blip r:embed="rId1">
              <a:alphaModFix amt="20000"/>
            </a:blip>
            <a:srcRect/>
            <a:tile sx="100000" sy="100000" algn="tl"/>
          </a:blipFill>
          <a:ln>
            <a:noFill/>
          </a:ln>
          <a:effectLst/>
        </p:spPr>
        <p:txBody>
          <a:bodyPr vert="horz" wrap="square" lIns="91440" tIns="45720" rIns="91440" bIns="45720" numCol="1" spcCol="215900" anchor="ctr"/>
          <a:lstStyle/>
          <a:p>
            <a:pPr algn="ctr">
              <a:defRPr>
                <a:solidFill>
                  <a:srgbClr val="FFFFFF"/>
                </a:solidFill>
                <a:latin typeface="Chantilly Pro Light" pitchFamily="0" charset="0"/>
                <a:ea typeface="SimSun" pitchFamily="0" charset="0"/>
                <a:cs typeface="Times New Roman" pitchFamily="1" charset="0"/>
              </a:defRPr>
            </a:pPr>
          </a:p>
        </p:txBody>
      </p:sp>
      <p:sp>
        <p:nvSpPr>
          <p:cNvPr id="6" name="TitlePlaceholderArea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YCAgI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sAEAAHA1AACwCAAAEAAAACYAAAAIAAAA//////////8="/>
              </a:ext>
            </a:extLst>
          </p:cNvSpPr>
          <p:nvPr>
            <p:ph type="title" idx="3"/>
          </p:nvPr>
        </p:nvSpPr>
        <p:spPr>
          <a:xfrm>
            <a:off x="457200" y="274320"/>
            <a:ext cx="8229600" cy="1137920"/>
          </a:xfrm>
          <a:prstGeom prst="rect">
            <a:avLst/>
          </a:prstGeom>
          <a:noFill/>
          <a:ln>
            <a:noFill/>
          </a:ln>
          <a:effectLst/>
        </p:spPr>
        <p:txBody>
          <a:bodyPr vert="horz" wrap="square" numCol="1" spcCol="215900" anchor="ctr">
            <a:prstTxWarp prst="textNoShape">
              <a:avLst/>
            </a:prstTxWarp>
          </a:bodyPr>
          <a:lstStyle/>
          <a:p>
            <a:pPr>
              <a:defRPr>
                <a:latin typeface="Chantilly Pro Light" pitchFamily="0" charset="0"/>
                <a:ea typeface="Chantilly Pro Light" pitchFamily="0" charset="0"/>
                <a:cs typeface="Chantilly Pro Light" pitchFamily="0" charset="0"/>
              </a:defRPr>
            </a:pPr>
            <a:r>
              <a:t>Click to edit Master title style</a:t>
            </a:r>
          </a:p>
        </p:txBody>
      </p:sp>
      <p:sp>
        <p:nvSpPr>
          <p:cNvPr id="7" name="TextPlacehold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ICAgI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egsAAHA1AACsJQAAEAAAACYAAAAIAAAA//////////8="/>
              </a:ext>
            </a:extLst>
          </p:cNvSpPr>
          <p:nvPr>
            <p:ph type="body" idx="4"/>
          </p:nvPr>
        </p:nvSpPr>
        <p:spPr>
          <a:xfrm>
            <a:off x="457200" y="1865630"/>
            <a:ext cx="8229600" cy="4258310"/>
          </a:xfrm>
          <a:prstGeom prst="rect">
            <a:avLst/>
          </a:prstGeom>
          <a:noFill/>
          <a:ln>
            <a:noFill/>
          </a:ln>
          <a:effectLst/>
        </p:spPr>
        <p:txBody>
          <a:bodyPr vert="horz" wrap="square" numCol="1" spcCol="215900" anchor="t">
            <a:prstTxWarp prst="textNoShape">
              <a:avLst/>
            </a:prstTxWarp>
          </a:bodyPr>
          <a:lstStyle/>
          <a:p>
            <a:pPr>
              <a:defRPr>
                <a:latin typeface="Chantilly Pro Light" pitchFamily="0" charset="0"/>
                <a:ea typeface="Chantilly Pro Light" pitchFamily="0" charset="0"/>
                <a:cs typeface="Chantilly Pro Light" pitchFamily="0" charset="0"/>
              </a:defRPr>
            </a:pPr>
            <a:r>
              <a:t>Click to edit Master text styles</a:t>
            </a:r>
          </a:p>
          <a:p>
            <a:pPr lvl="1">
              <a:defRPr>
                <a:latin typeface="Chantilly Pro Light" pitchFamily="0" charset="0"/>
                <a:ea typeface="Chantilly Pro Light" pitchFamily="0" charset="0"/>
                <a:cs typeface="Chantilly Pro Light" pitchFamily="0" charset="0"/>
              </a:defRPr>
            </a:pPr>
            <a:r>
              <a:t>Second level</a:t>
            </a:r>
          </a:p>
          <a:p>
            <a:pPr lvl="2">
              <a:defRPr>
                <a:latin typeface="Chantilly Pro Light" pitchFamily="0" charset="0"/>
                <a:ea typeface="Chantilly Pro Light" pitchFamily="0" charset="0"/>
                <a:cs typeface="Chantilly Pro Light" pitchFamily="0" charset="0"/>
              </a:defRPr>
            </a:pPr>
            <a:r>
              <a:t>Third level</a:t>
            </a:r>
          </a:p>
          <a:p>
            <a:pPr lvl="3">
              <a:defRPr>
                <a:latin typeface="Chantilly Pro Light" pitchFamily="0" charset="0"/>
                <a:ea typeface="Chantilly Pro Light" pitchFamily="0" charset="0"/>
                <a:cs typeface="Chantilly Pro Light" pitchFamily="0" charset="0"/>
              </a:defRPr>
            </a:pPr>
            <a:r>
              <a:t>Fourth level</a:t>
            </a:r>
          </a:p>
          <a:p>
            <a:pPr lvl="4">
              <a:defRPr>
                <a:latin typeface="Chantilly Pro Light" pitchFamily="0" charset="0"/>
                <a:ea typeface="Chantilly Pro Light" pitchFamily="0" charset="0"/>
                <a:cs typeface="Chantilly Pro Light" pitchFamily="0" charset="0"/>
              </a:defRPr>
            </a:pPr>
            <a:r>
              <a:t>Fifth level</a:t>
            </a:r>
          </a:p>
        </p:txBody>
      </p:sp>
      <p:sp>
        <p:nvSpPr>
          <p:cNvPr id="8" name="DateTime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EIO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biYAANQRAABYKQAAEAAAACYAAAAIAAAA//////////8="/>
              </a:ext>
            </a:extLst>
          </p:cNvSpPr>
          <p:nvPr>
            <p:ph type="dt" sz="quarter"/>
          </p:nvPr>
        </p:nvSpPr>
        <p:spPr>
          <a:xfrm>
            <a:off x="457200" y="6247130"/>
            <a:ext cx="2440940" cy="473710"/>
          </a:xfrm>
          <a:prstGeom prst="rect">
            <a:avLst/>
          </a:prstGeom>
          <a:noFill/>
          <a:ln>
            <a:noFill/>
          </a:ln>
          <a:effectLst/>
        </p:spPr>
        <p:txBody>
          <a:bodyPr vert="horz" wrap="square" numCol="1" spcCol="215900" anchor="t">
            <a:prstTxWarp prst="textNoShape">
              <a:avLst/>
            </a:prstTxWarp>
          </a:bodyPr>
          <a:lstStyle>
            <a:lvl1pPr>
              <a:defRPr sz="1400"/>
            </a:lvl1pPr>
          </a:lstStyle>
          <a:p>
            <a:pPr/>
            <a:fld id="{326CC2B9-F7DF-3934-91D4-01618C9A6754}" type="datetime1">
              <a:t/>
            </a:fld>
          </a:p>
        </p:txBody>
      </p:sp>
      <p:sp>
        <p:nvSpPr>
          <p:cNvPr id="9" name="Foot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P+N/40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WFAAAbiYAAKkjAABYKQAAEAAAACYAAAAIAAAA//////////8="/>
              </a:ext>
            </a:extLst>
          </p:cNvSpPr>
          <p:nvPr>
            <p:ph type="ftr" sz="quarter" idx="1"/>
          </p:nvPr>
        </p:nvSpPr>
        <p:spPr>
          <a:xfrm>
            <a:off x="3346450" y="6247130"/>
            <a:ext cx="2450465" cy="473710"/>
          </a:xfrm>
          <a:prstGeom prst="rect">
            <a:avLst/>
          </a:prstGeom>
          <a:noFill/>
          <a:ln>
            <a:noFill/>
          </a:ln>
          <a:effectLst/>
        </p:spPr>
        <p:txBody>
          <a:bodyPr vert="horz" wrap="square" numCol="1" spcCol="215900" anchor="t">
            <a:prstTxWarp prst="textNoShape">
              <a:avLst/>
            </a:prstTxWarp>
          </a:bodyPr>
          <a:lstStyle>
            <a:lvl1pPr algn="ctr">
              <a:defRPr sz="1400"/>
            </a:lvl1pPr>
          </a:lstStyle>
          <a:p>
            <a:pPr/>
            <a:r>
              <a:t/>
            </a:r>
          </a:p>
        </p:txBody>
      </p:sp>
      <p:sp>
        <p:nvSpPr>
          <p:cNvPr id="10" name="SlideNumberArea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VgcAAKr4//8BAAAAf39/AAEAAABkAAAAAAAAABQAAABAHwAAAAAAACYAAAAAAAAAwOD//wAAAAAmAAAAZAAAABYAAABMAAAAAAAAAAAAAAAEAAAAAAAAAAEAAACWlpYKAAAAACgAAAAoAAAAZAAAAGQAAAAAAAAAzMzMAAAAAABQAAAAUAAAAGQAAABkAAAAAAAAABcAAAAUAAAAAAAAAAAAAAD/fwAA/38AAAAAAAAJAAAABAAAAND///8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rJgAAbiYAAHA1AABYKQAAEAAAACYAAAAIAAAA//////////8="/>
              </a:ext>
            </a:extLst>
          </p:cNvSpPr>
          <p:nvPr>
            <p:ph type="sldNum" sz="quarter" idx="2"/>
          </p:nvPr>
        </p:nvSpPr>
        <p:spPr>
          <a:xfrm>
            <a:off x="6245225" y="6247130"/>
            <a:ext cx="2441575" cy="473710"/>
          </a:xfrm>
          <a:prstGeom prst="rect">
            <a:avLst/>
          </a:prstGeom>
          <a:noFill/>
          <a:ln>
            <a:noFill/>
          </a:ln>
          <a:effectLst/>
        </p:spPr>
        <p:txBody>
          <a:bodyPr vert="horz" wrap="square" numCol="1" spcCol="215900" anchor="t">
            <a:prstTxWarp prst="textNoShape">
              <a:avLst/>
            </a:prstTxWarp>
          </a:bodyPr>
          <a:lstStyle>
            <a:lvl1pPr algn="r">
              <a:defRPr sz="1400"/>
            </a:lvl1pPr>
          </a:lstStyle>
          <a:p>
            <a:pPr/>
            <a:fld id="{326CD1D4-9ADF-3927-91D4-6C729F9A6739}" type="slidenum">
              <a:t/>
            </a:fld>
          </a:p>
        </p:txBody>
      </p:sp>
    </p:spTree>
  </p:cSld>
  <p:clrMap bg1="lt1" tx1="dk1" bg2="lt2" tx2="dk2" accent1="accent1" accent2="accent2" accent3="accent3" accent4="accent4" accent5="accent5" accent6="accent6" hlink="hlink" folHlink="folHlink"/>
  <p:sldLayoutIdLst>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Lst>
  <p:hf sldNum="0" hdr="0" ftr="0" dt="0"/>
  <p:txStyles>
    <p:titleStyle>
      <a:lvl1pPr marL="0" marR="0" indent="0" algn="ctr" defTabSz="449580">
        <a:lnSpc>
          <a:spcPct val="100000"/>
        </a:lnSpc>
        <a:spcBef>
          <a:spcPts val="0"/>
        </a:spcBef>
        <a:spcAft>
          <a:spcPts val="0"/>
        </a:spcAft>
        <a:buNone/>
        <a:tabLst/>
        <a:defRPr sz="4400" b="0" i="0" u="none" strike="noStrike" kern="1" spc="0" baseline="0">
          <a:solidFill>
            <a:schemeClr val="tx2"/>
          </a:solidFill>
          <a:effectLst/>
          <a:latin typeface="Chantilly Pro Light" pitchFamily="0" charset="0"/>
          <a:ea typeface="Chantilly Pro Light" pitchFamily="0" charset="0"/>
          <a:cs typeface="Chantilly Pro Light" pitchFamily="0" charset="0"/>
        </a:defRPr>
      </a:lvl1pPr>
    </p:titleStyle>
    <p:bodyStyle>
      <a:lvl1pPr marL="285750" marR="0" indent="-285750" algn="l" defTabSz="449580">
        <a:lnSpc>
          <a:spcPct val="100000"/>
        </a:lnSpc>
        <a:spcBef>
          <a:spcPts val="0"/>
        </a:spcBef>
        <a:spcAft>
          <a:spcPts val="0"/>
        </a:spcAft>
        <a:buClrTx/>
        <a:buSzTx/>
        <a:buFontTx/>
        <a:buChar char="•"/>
        <a:tabLst/>
        <a:defRPr sz="3200" b="0" i="0" u="none" strike="noStrike" kern="1" spc="0" baseline="0">
          <a:solidFill>
            <a:schemeClr val="tx1"/>
          </a:solidFill>
          <a:effectLst/>
          <a:latin typeface="Chantilly Pro Light" pitchFamily="0" charset="0"/>
          <a:ea typeface="Chantilly Pro Light" pitchFamily="0" charset="0"/>
          <a:cs typeface="Chantilly Pro Light" pitchFamily="0" charset="0"/>
        </a:defRPr>
      </a:lvl1pPr>
      <a:lvl2pPr marL="619125" marR="0" indent="-285750" algn="l" defTabSz="449580">
        <a:lnSpc>
          <a:spcPct val="100000"/>
        </a:lnSpc>
        <a:spcBef>
          <a:spcPts val="0"/>
        </a:spcBef>
        <a:spcAft>
          <a:spcPts val="0"/>
        </a:spcAft>
        <a:buClrTx/>
        <a:buSzTx/>
        <a:buFontTx/>
        <a:buChar char="–"/>
        <a:tabLst/>
        <a:defRPr sz="2800" b="0" i="0" u="none" strike="noStrike" kern="1" spc="0" baseline="0">
          <a:solidFill>
            <a:schemeClr val="tx1"/>
          </a:solidFill>
          <a:effectLst/>
          <a:latin typeface="Chantilly Pro Light" pitchFamily="0" charset="0"/>
          <a:ea typeface="Chantilly Pro Light" pitchFamily="0" charset="0"/>
          <a:cs typeface="Chantilly Pro Light" pitchFamily="0" charset="0"/>
        </a:defRPr>
      </a:lvl2pPr>
      <a:lvl3pPr marL="952500" marR="0" indent="-285750" algn="l" defTabSz="449580">
        <a:lnSpc>
          <a:spcPct val="100000"/>
        </a:lnSpc>
        <a:spcBef>
          <a:spcPts val="0"/>
        </a:spcBef>
        <a:spcAft>
          <a:spcPts val="0"/>
        </a:spcAft>
        <a:buClrTx/>
        <a:buSzTx/>
        <a:buFontTx/>
        <a:buChar char="•"/>
        <a:tabLst/>
        <a:defRPr sz="2400" b="0" i="0" u="none" strike="noStrike" kern="1" spc="0" baseline="0">
          <a:solidFill>
            <a:schemeClr val="tx1"/>
          </a:solidFill>
          <a:effectLst/>
          <a:latin typeface="Chantilly Pro Light" pitchFamily="0" charset="0"/>
          <a:ea typeface="Chantilly Pro Light" pitchFamily="0" charset="0"/>
          <a:cs typeface="Chantilly Pro Light" pitchFamily="0" charset="0"/>
        </a:defRPr>
      </a:lvl3pPr>
      <a:lvl4pPr marL="1333500" marR="0" indent="-285750" algn="l" defTabSz="449580">
        <a:lnSpc>
          <a:spcPct val="100000"/>
        </a:lnSpc>
        <a:spcBef>
          <a:spcPts val="0"/>
        </a:spcBef>
        <a:spcAft>
          <a:spcPts val="0"/>
        </a:spcAft>
        <a:buClrTx/>
        <a:buSzTx/>
        <a:buFontTx/>
        <a:buChar char="–"/>
        <a:tabLst/>
        <a:defRPr sz="2000" b="0" i="0" u="none" strike="noStrike" kern="1" spc="0" baseline="0">
          <a:solidFill>
            <a:schemeClr val="tx1"/>
          </a:solidFill>
          <a:effectLst/>
          <a:latin typeface="Chantilly Pro Light" pitchFamily="0" charset="0"/>
          <a:ea typeface="Chantilly Pro Light" pitchFamily="0" charset="0"/>
          <a:cs typeface="Chantilly Pro Light" pitchFamily="0" charset="0"/>
        </a:defRPr>
      </a:lvl4pPr>
      <a:lvl5pPr marL="1714500" marR="0" indent="-285750" algn="l" defTabSz="449580">
        <a:lnSpc>
          <a:spcPct val="100000"/>
        </a:lnSpc>
        <a:spcBef>
          <a:spcPts val="0"/>
        </a:spcBef>
        <a:spcAft>
          <a:spcPts val="0"/>
        </a:spcAft>
        <a:buClrTx/>
        <a:buSzTx/>
        <a:buFontTx/>
        <a:buChar char="»"/>
        <a:tabLst/>
        <a:defRPr sz="2000" b="0" i="0" u="none" strike="noStrike" kern="1" spc="0" baseline="0">
          <a:solidFill>
            <a:schemeClr val="tx1"/>
          </a:solidFill>
          <a:effectLst/>
          <a:latin typeface="Chantilly Pro Light" pitchFamily="0" charset="0"/>
          <a:ea typeface="Chantilly Pro Light" pitchFamily="0" charset="0"/>
          <a:cs typeface="Chantilly Pro Light" pitchFamily="0" charset="0"/>
        </a:defRPr>
      </a:lvl5pPr>
    </p:bodyStyle>
  </p:txStyles>
</p:sldMaster>
</file>

<file path=ppt/slides/_rels/slide1.xml.rels><?xml version="1.0" encoding="UTF-8" standalone="yes" ?>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5.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UEAAAkQ4AAIc0AAAXFwAAAAAAACYAAAAIAAAAAQAAAAAAAAA="/>
              </a:ext>
            </a:extLst>
          </p:cNvSpPr>
          <p:nvPr>
            <p:ph type="ctrTitle"/>
          </p:nvPr>
        </p:nvSpPr>
        <p:spPr>
          <a:xfrm>
            <a:off x="2735580" y="2367915"/>
            <a:ext cx="5803265" cy="1385570"/>
          </a:xfrm>
        </p:spPr>
        <p:txBody>
          <a:bodyPr/>
          <a:lstStyle/>
          <a:p>
            <a:pPr/>
            <a:r>
              <a:t>Automation of Attendance System using voice verification</a:t>
            </a:r>
          </a:p>
        </p:txBody>
      </p:sp>
      <p:sp>
        <p:nvSpPr>
          <p:cNvPr id="3" name="SlideSubtitle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pAQAAgw4AAOMMAAAmFwAAAAAAACYAAAAIAAAAAQAAAAAAAAA="/>
              </a:ext>
            </a:extLst>
          </p:cNvSpPr>
          <p:nvPr>
            <p:ph type="subTitle" idx="1"/>
          </p:nvPr>
        </p:nvSpPr>
        <p:spPr>
          <a:xfrm>
            <a:off x="229235" y="2359025"/>
            <a:ext cx="1865630" cy="1403985"/>
          </a:xfrm>
        </p:spPr>
        <p:txBody>
          <a:bodyPr/>
          <a:lstStyle/>
          <a:p>
            <a:pPr/>
            <a:r>
              <a:t>AOS </a:t>
            </a:r>
          </a:p>
          <a:p>
            <a:pPr/>
            <a:r>
              <a:t>Minor Project</a:t>
            </a:r>
          </a:p>
        </p:txBody>
      </p:sp>
      <p:sp>
        <p:nvSpPr>
          <p:cNvPr id="4" name="Textbox1"/>
          <p:cNvSpPr txBox="1">
            <a:extLst>
              <a:ext uri="smNativeData">
                <pr:smNativeData xmlns:pr="smNativeData" val="SMDATA_13_aBWsXRMAAAAlAAAAEgAAAE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DwAAACADAAAAAAAAAAAAAAEAAACgMgAAVgcAAKr4//8BAAAAf39/AAEAAABkAAAAAAAAABQAAABAHwAAAAAAACYAAAAAAAAAwOD//wAAAAAmAAAAZAAAABYAAABMAAAAAAAAAAAAAAAEAAAAAAAAAAEAAACWlpYKAAAAACgAAAAoAAAAZAAAAGQAAAAAAAAAzMzMAAAAAABQAAAAUAAAAGQAAABkAAAAAAAAABcAAAAUAAAAAAAAABAH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dEwAAZyYAAMMyAACnKAAAACAAACYAAAAIAAAA//////////8="/>
              </a:ext>
            </a:extLst>
          </p:cNvSpPr>
          <p:nvPr/>
        </p:nvSpPr>
        <p:spPr>
          <a:xfrm>
            <a:off x="3228975" y="6242685"/>
            <a:ext cx="5022850" cy="365760"/>
          </a:xfrm>
          <a:prstGeom prst="rect">
            <a:avLst/>
          </a:prstGeom>
          <a:noFill/>
          <a:ln>
            <a:noFill/>
          </a:ln>
          <a:effectLst/>
        </p:spPr>
        <p:txBody>
          <a:bodyPr vert="horz" wrap="square" numCol="1" spcCol="215900" anchor="t"/>
          <a:lstStyle/>
          <a:p>
            <a:pPr algn="ctr">
              <a:defRPr>
                <a:solidFill>
                  <a:schemeClr val="bg1"/>
                </a:solidFill>
              </a:defRPr>
            </a:pPr>
            <a:r>
              <a:t>Submitted by Shreejeet Praveen</a:t>
            </a:r>
          </a:p>
        </p:txBody>
      </p:sp>
    </p:spTree>
  </p:cSld>
  <p:clrMapOvr>
    <a:masterClrMapping/>
  </p:clrMapOvr>
  <p:timing>
    <p:tnLst>
      <p:par>
        <p:cTn id="1" dur="indefinite" restart="never" nodeType="tmRoot"/>
      </p:par>
    </p:tnLst>
  </p:timing>
</p:sld>
</file>

<file path=ppt/slides/slide10.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BM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sAEAAHA1AACwCAAAAAAAACYAAAAIAAAAAQAAAAAAAAA="/>
              </a:ext>
            </a:extLst>
          </p:cNvSpPr>
          <p:nvPr>
            <p:ph type="title"/>
          </p:nvPr>
        </p:nvSpPr>
        <p:spPr>
          <a:xfrm>
            <a:off x="457200" y="274320"/>
            <a:ext cx="8229600" cy="1137920"/>
          </a:xfrm>
        </p:spPr>
        <p:txBody>
          <a:bodyPr/>
          <a:lstStyle/>
          <a:p>
            <a:pPr/>
            <a:r>
              <a:t>The End</a:t>
            </a:r>
          </a:p>
        </p:txBody>
      </p:sp>
      <p:sp>
        <p:nvSpPr>
          <p:cNvPr id="3" name="SlideText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A6AwAAGBUAANo1AADzGQAAAAAAACYAAAAIAAAAAQAAAAAAAAA="/>
              </a:ext>
            </a:extLst>
          </p:cNvSpPr>
          <p:nvPr>
            <p:ph type="body" idx="1"/>
          </p:nvPr>
        </p:nvSpPr>
        <p:spPr>
          <a:xfrm>
            <a:off x="524510" y="3429000"/>
            <a:ext cx="8229600" cy="789305"/>
          </a:xfrm>
        </p:spPr>
        <p:txBody>
          <a:bodyPr/>
          <a:lstStyle/>
          <a:p>
            <a:pPr marL="0" indent="0" algn="ctr">
              <a:buNone/>
              <a:defRPr sz="4800"/>
            </a:pPr>
            <a:r>
              <a:t>THANKYOU</a:t>
            </a:r>
          </a:p>
        </p:txBody>
      </p:sp>
      <p:sp>
        <p:nvSpPr>
          <p:cNvPr id="4" name="Textbox1"/>
          <p:cNvSpPr txBox="1">
            <a:extLst>
              <a:ext uri="smNativeData">
                <pr:smNativeData xmlns:pr="smNativeData" val="SMDATA_13_aBWsXRMAAAAlAAAAEgAAAE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DwAAACADAAAAAAAAAAAAAAEAAACgMgAAVgcAAKr4//8BAAAAf39/AAEAAABkAAAAAAAAABQAAABAHwAAAAAAACYAAAAAAAAAwOD//wAAAAAmAAAAZAAAABYAAABMAAAAAAAAAAAAAAAEAAAAAAAAAAEAAACWlpYKAAAAACgAAAAoAAAAZAAAAGQAAAAAAAAAzMzMAAAAAABQAAAAUAAAAGQAAABkAAAAAAAAABcAAAAUAAAAAAAAABAH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vDQAA/SEAAJUsAACdJwAAACAAACYAAAAIAAAA//////////8="/>
              </a:ext>
            </a:extLst>
          </p:cNvSpPr>
          <p:nvPr/>
        </p:nvSpPr>
        <p:spPr>
          <a:xfrm>
            <a:off x="2224405" y="5525135"/>
            <a:ext cx="5022850" cy="914400"/>
          </a:xfrm>
          <a:prstGeom prst="rect">
            <a:avLst/>
          </a:prstGeom>
          <a:noFill/>
          <a:ln>
            <a:noFill/>
          </a:ln>
          <a:effectLst/>
        </p:spPr>
        <p:txBody>
          <a:bodyPr vert="horz" wrap="square" numCol="1" spcCol="215900" anchor="t"/>
          <a:lstStyle/>
          <a:p>
            <a:pPr algn="ctr">
              <a:defRPr b="1" u="sng">
                <a:solidFill>
                  <a:schemeClr val="bg1"/>
                </a:solidFill>
              </a:defRPr>
            </a:pPr>
            <a:r>
              <a:t>Project Team</a:t>
            </a:r>
          </a:p>
          <a:p>
            <a:pPr algn="ctr">
              <a:defRPr b="1" u="sng">
                <a:solidFill>
                  <a:schemeClr val="bg1"/>
                </a:solidFill>
              </a:defRPr>
            </a:pPr>
          </a:p>
          <a:p>
            <a:pPr algn="ctr">
              <a:defRPr b="1" u="sng">
                <a:solidFill>
                  <a:schemeClr val="bg1"/>
                </a:solidFill>
              </a:defRPr>
            </a:pPr>
            <a:r>
              <a:rPr b="0" i="1" u="none"/>
              <a:t>Shreejeet Praveen 19MCMB16</a:t>
            </a:r>
            <a:endParaRPr b="0" i="1" u="none"/>
          </a:p>
        </p:txBody>
      </p:sp>
    </p:spTree>
  </p:cSld>
  <p:clrMapOvr>
    <a:masterClrMapping/>
  </p:clrMapOvr>
  <p:timing>
    <p:tnLst>
      <p:par>
        <p:cTn id="1" dur="indefinite" restart="never" nodeType="tmRoot"/>
      </p:par>
    </p:tnLst>
  </p:timing>
</p:sld>
</file>

<file path=ppt/slides/slide2.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sAEAAHA1AACwCAAAAAAAACYAAAAIAAAAAQAAAAAAAAA="/>
              </a:ext>
            </a:extLst>
          </p:cNvSpPr>
          <p:nvPr>
            <p:ph type="title"/>
          </p:nvPr>
        </p:nvSpPr>
        <p:spPr>
          <a:xfrm>
            <a:off x="457200" y="274320"/>
            <a:ext cx="8229600" cy="1137920"/>
          </a:xfrm>
        </p:spPr>
        <p:txBody>
          <a:bodyPr/>
          <a:lstStyle/>
          <a:p>
            <a:pPr/>
            <a:r>
              <a:t>Use of Automated Attendance System</a:t>
            </a:r>
          </a:p>
        </p:txBody>
      </p:sp>
      <p:sp>
        <p:nvSpPr>
          <p:cNvPr id="3" name="SlideText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egsAAHA1AACsJQAAAAAAACYAAAAIAAAAAQAAAAAAAAA="/>
              </a:ext>
            </a:extLst>
          </p:cNvSpPr>
          <p:nvPr>
            <p:ph type="body" idx="1"/>
          </p:nvPr>
        </p:nvSpPr>
        <p:spPr>
          <a:xfrm>
            <a:off x="457200" y="1865630"/>
            <a:ext cx="8229600" cy="4258310"/>
          </a:xfrm>
        </p:spPr>
        <p:txBody>
          <a:bodyPr/>
          <a:lstStyle/>
          <a:p>
            <a:pPr>
              <a:defRPr sz="2400"/>
            </a:pPr>
            <a:r>
              <a:t>Reduces the time taken in Attendance.</a:t>
            </a:r>
          </a:p>
          <a:p>
            <a:pPr>
              <a:defRPr sz="2400"/>
            </a:pPr>
          </a:p>
          <a:p>
            <a:pPr>
              <a:defRPr sz="2400"/>
            </a:pPr>
            <a:r>
              <a:t>Removes the manual work done by the professors.</a:t>
            </a:r>
          </a:p>
          <a:p>
            <a:pPr>
              <a:defRPr sz="2400"/>
            </a:pPr>
          </a:p>
          <a:p>
            <a:pPr>
              <a:defRPr sz="2400"/>
            </a:pPr>
            <a:r>
              <a:t>Makes the system more secure, efficient and robust.</a:t>
            </a:r>
          </a:p>
          <a:p>
            <a:pPr>
              <a:defRPr sz="2400"/>
            </a:pPr>
          </a:p>
          <a:p>
            <a:pPr>
              <a:defRPr sz="2400"/>
            </a:pPr>
            <a:r>
              <a:t>Can be linked with the main Attendance database to remove the manual submission of Attendance done in Traditional Systems</a:t>
            </a:r>
          </a:p>
          <a:p>
            <a:pPr>
              <a:defRPr sz="2400"/>
            </a:pPr>
          </a:p>
        </p:txBody>
      </p:sp>
    </p:spTree>
  </p:cSld>
  <p:clrMapOvr>
    <a:masterClrMapping/>
  </p:clrMapOvr>
  <p:timing>
    <p:tnLst>
      <p:par>
        <p:cTn id="1" dur="indefinite" restart="never" nodeType="tmRoot"/>
      </p:par>
    </p:tnLst>
  </p:timing>
</p:sld>
</file>

<file path=ppt/slides/slide3.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I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sAEAAHA1AACwCAAAAAAAACYAAAAIAAAAAQAAAAAAAAA="/>
              </a:ext>
            </a:extLst>
          </p:cNvSpPr>
          <p:nvPr>
            <p:ph type="title"/>
          </p:nvPr>
        </p:nvSpPr>
        <p:spPr>
          <a:xfrm>
            <a:off x="457200" y="274320"/>
            <a:ext cx="8229600" cy="1137920"/>
          </a:xfrm>
        </p:spPr>
        <p:txBody>
          <a:bodyPr/>
          <a:lstStyle/>
          <a:p>
            <a:pPr/>
            <a:r>
              <a:t>How does it work?</a:t>
            </a:r>
          </a:p>
        </p:txBody>
      </p:sp>
      <p:sp>
        <p:nvSpPr>
          <p:cNvPr id="3" name="SlideText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o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egsAAHA1AACsJQAAAAAAACYAAAAIAAAAAQAAAAAAAAA="/>
              </a:ext>
            </a:extLst>
          </p:cNvSpPr>
          <p:nvPr>
            <p:ph type="body" idx="1"/>
          </p:nvPr>
        </p:nvSpPr>
        <p:spPr>
          <a:xfrm>
            <a:off x="457200" y="1865630"/>
            <a:ext cx="8229600" cy="4258310"/>
          </a:xfrm>
        </p:spPr>
        <p:txBody>
          <a:bodyPr/>
          <a:lstStyle/>
          <a:p>
            <a:pPr marL="0" indent="0" algn="ctr">
              <a:buNone/>
              <a:defRPr sz="2400"/>
            </a:pPr>
          </a:p>
          <a:p>
            <a:pPr marL="0" indent="0" algn="ctr">
              <a:buNone/>
              <a:defRPr sz="2400"/>
            </a:pPr>
          </a:p>
          <a:p>
            <a:pPr marL="0" indent="0" algn="ctr">
              <a:buNone/>
              <a:defRPr sz="2400"/>
            </a:pPr>
          </a:p>
          <a:p>
            <a:pPr marL="0" indent="0" algn="ctr">
              <a:buNone/>
              <a:defRPr sz="2400"/>
            </a:pPr>
            <a:r>
              <a:t>The application will poll each students name one by one and after each poll, it will pause for some time to collect the students voice sample, to verify the student’s identity.</a:t>
            </a:r>
          </a:p>
          <a:p>
            <a:pPr marL="0" indent="0" algn="ctr">
              <a:buNone/>
              <a:defRPr sz="2400"/>
            </a:pPr>
            <a:r>
              <a:t>On successful verification of a student, it will mark him present in the Database.</a:t>
            </a:r>
          </a:p>
        </p:txBody>
      </p:sp>
    </p:spTree>
  </p:cSld>
  <p:clrMapOvr>
    <a:masterClrMapping/>
  </p:clrMapOvr>
  <p:timing>
    <p:tnLst>
      <p:par>
        <p:cTn id="1" dur="indefinite" restart="never" nodeType="tmRoot"/>
      </p:par>
    </p:tnLst>
  </p:timing>
</p:sld>
</file>

<file path=ppt/slides/slide4.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sAEAAHA1AACwCAAAAAAAACYAAAAIAAAAAQAAAAAAAAA="/>
              </a:ext>
            </a:extLst>
          </p:cNvSpPr>
          <p:nvPr>
            <p:ph type="title"/>
          </p:nvPr>
        </p:nvSpPr>
        <p:spPr>
          <a:xfrm>
            <a:off x="457200" y="274320"/>
            <a:ext cx="8229600" cy="1137920"/>
          </a:xfrm>
        </p:spPr>
        <p:txBody>
          <a:bodyPr/>
          <a:lstStyle/>
          <a:p>
            <a:pPr/>
            <a:r>
              <a:t>How does it work?</a:t>
            </a:r>
          </a:p>
        </p:txBody>
      </p:sp>
      <p:pic>
        <p:nvPicPr>
          <p:cNvPr id="3" name="Picture2"/>
          <p:cNvPicPr>
            <a:picLocks noChangeAspect="1"/>
            <a:extLst>
              <a:ext uri="smNativeData">
                <pr:smNativeData xmlns:pr="smNativeData" val="SMDATA_15_aBWsXRMAAAAlAAAAEQAAAC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DwAAACADAAAAAAAAAAAAAAEAAACgMgAAVgcAAKr4//8BAAAAf39/AAEAAABkAAAAAAAAABQAAABAHwAAAAAAACYAAAAAAAAAwOD//wAAAAAmAAAAZAAAABYAAABMAAAAAAAAAAAAAAAEAAAAAAAAAAEAAACWlpYKAAAAACgAAAAoAAAAZAAAAGQAAAAAAAAAzMzMAAAAAABQAAAAUAAAAGQAAABkAAAAAAAAAAcAAAA4AAAAAAAAAAAAAAAAAAAA////AAAAAAAAAAAAAAAAAAAAAAAAAAAAAAAAAAAAAABkAAAAZAAAAAAAAAAjAAAABAAAAGQAAAAXAAAAFAAAAAAAAAAAAAAA/38AAP9/AAAAAAAACQAAAAQAAAAAAAAADAAAABAAAAAAAAAAAAAAAFIk+iFutMy/HgAAAGgAAAAAAAAAAAAAAAAAAAAAAAAAAAAAABAnAAAQJwAAAAAAAAAAAAAAAAAAAAAAAAAAAAAAAAAAAAAAAAAAAAAUAAAAAAAAAMDA/wAAAAAAZAAAADIAAAAAAAAAZAAAAAAAAAB/f38ACgAAAB8AAABUAAAA+99TBf///wEAAAAAAAAAAAAAAAAAAAAAAAAAAAAAAAAAAAAAAAAAAP///wJ/f38AlpaWA8zMzADAwP8Af39/AAAAAAAAAAAAAAAAAP///wAAAAAAIQAAABgAAAAUAAAAmhkAAJgLAAAEHQAAAg8AAAAAAAAmAAAACAAAAP//////////"/>
              </a:ext>
            </a:extLst>
          </p:cNvPicPr>
          <p:nvPr/>
        </p:nvPicPr>
        <p:blipFill>
          <a:blip r:embed="rId2"/>
          <a:stretch>
            <a:fillRect/>
          </a:stretch>
        </p:blipFill>
        <p:spPr>
          <a:xfrm>
            <a:off x="4161790" y="1884680"/>
            <a:ext cx="554990" cy="554990"/>
          </a:xfrm>
          <a:prstGeom prst="rect">
            <a:avLst/>
          </a:prstGeom>
          <a:noFill/>
          <a:ln>
            <a:noFill/>
          </a:ln>
          <a:effectLst/>
        </p:spPr>
      </p:pic>
      <p:pic>
        <p:nvPicPr>
          <p:cNvPr id="4" name="Picture1"/>
          <p:cNvPicPr>
            <a:picLocks noChangeAspect="1"/>
            <a:extLst>
              <a:ext uri="smNativeData">
                <pr:smNativeData xmlns:pr="smNativeData" val="SMDATA_15_aBWsXRMAAAAlAAAAEQAAAC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DwAAACADAAAAAAAAAAAAAAEAAACgMgAAVgcAAKr4//8BAAAAf39/AAEAAABkAAAAAAAAABQAAABAHwAAAAAAACYAAAAAAAAAwOD//wAAAAAmAAAAZAAAABYAAABMAAAAAAAAAAAAAAAEAAAAAAAAAAEAAACWlpYKAAAAACgAAAAoAAAAZAAAAGQAAAAAAAAAzMzMAAAAAABQAAAAUAAAAGQAAABkAAAAAAAAAAcAAAA4AAAAAAAAAAAAAAAAAAAA////AAAAAAAAAAAAAAAAAAAAAAAAAAAAAAAAAAAAAABkAAAAZAAAAAAAAAAjAAAABAAAAGQAAAAXAAAAFAAAAAAAAAAAAAAA/38AAP9/AAAAAAAACQAAAAQAAAAAAAAADAAAABAAAAAAAAAAAAAAAAAAAAAAAAAAHgAAAGgAAAAAAAAAAAAAAAAAAAAAAAAAAAAAABAnAAAQJwAAAAAAAAAAAAAAAAAAAAAAAAAAAAAAAAAAAAAAAAAAAAAUAAAAAAAAAMDA/wAAAAAAZAAAADIAAAAAAAAAZAAAAAAAAAB/f38ACgAAAB8AAABUAAAA+99TBf///wEAAAAAAAAAAAAAAAAAAAAAAAAAAAAAAAAAAAAAAAAAAP///wJ/f38AlpaWA8zMzADAwP8Af39/AAAAAAAAAAAAAAAAAP///wAAAAAAIQAAABgAAAAUAAAAzQwAABIXAAA3EAAAfBoAAAAAAAAmAAAACAAAAP//////////"/>
              </a:ext>
            </a:extLst>
          </p:cNvPicPr>
          <p:nvPr/>
        </p:nvPicPr>
        <p:blipFill>
          <a:blip r:embed="rId2"/>
          <a:stretch>
            <a:fillRect/>
          </a:stretch>
        </p:blipFill>
        <p:spPr>
          <a:xfrm>
            <a:off x="2080895" y="3750310"/>
            <a:ext cx="554990" cy="554990"/>
          </a:xfrm>
          <a:prstGeom prst="rect">
            <a:avLst/>
          </a:prstGeom>
          <a:noFill/>
          <a:ln>
            <a:noFill/>
          </a:ln>
          <a:effectLst/>
        </p:spPr>
      </p:pic>
      <p:pic>
        <p:nvPicPr>
          <p:cNvPr id="5" name="Picture3"/>
          <p:cNvPicPr>
            <a:picLocks noChangeAspect="1"/>
            <a:extLst>
              <a:ext uri="smNativeData">
                <pr:smNativeData xmlns:pr="smNativeData" val="SMDATA_15_aBWsXRMAAAAlAAAAEQAAAC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DwAAACADAAAAAAAAAAAAAAEAAACgMgAAVgcAAKr4//8BAAAAf39/AAEAAABkAAAAAAAAABQAAABAHwAAAAAAACYAAAAAAAAAwOD//wAAAAAmAAAAZAAAABYAAABMAAAAAAAAAAAAAAAEAAAAAAAAAAEAAACWlpYKAAAAACgAAAAoAAAAZAAAAGQAAAAAAAAAzMzMAAAAAABQAAAAUAAAAGQAAABkAAAAAAAAAAcAAAA4AAAAAAAAAAAAAAAAAAAA////AAAAAAAAAAAAAAAAAAAAAAAAAAAAAAAAAAAAAABkAAAAZAAAAAAAAAAjAAAABAAAAGQAAAAXAAAAFAAAAAAAAAAAAAAA/38AAP9/AAAAAAAACQAAAAQAAAAAAAAADAAAABAAAAAAAAAAAAAAABE3Wo75vtK/HgAAAGgAAAAAAAAAAAAAAAAAAAAAAAAAAAAAABAnAAAQJwAAAAAAAAAAAAAAAAAAAAAAAAAAAAAAAAAAAAAAAAAAAAAUAAAAAAAAAMDA/wAAAAAAZAAAADIAAAAAAAAAZAAAAAAAAAB/f38ACgAAAB8AAABUAAAA+99TBf///wEAAAAAAAAAAAAAAAAAAAAAAAAAAAAAAAAAAAAAAAAAAP///wJ/f38AlpaWA8zMzADAwP8Af39/AAAAAAAAAAAAAAAAAP///wAAAAAAIQAAABgAAAAUAAAAxhAAAHMQAAAwFAAA3RMAAAAAAAAmAAAACAAAAP//////////"/>
              </a:ext>
            </a:extLst>
          </p:cNvPicPr>
          <p:nvPr/>
        </p:nvPicPr>
        <p:blipFill>
          <a:blip r:embed="rId2"/>
          <a:stretch>
            <a:fillRect/>
          </a:stretch>
        </p:blipFill>
        <p:spPr>
          <a:xfrm>
            <a:off x="2726690" y="2673985"/>
            <a:ext cx="554990" cy="554990"/>
          </a:xfrm>
          <a:prstGeom prst="rect">
            <a:avLst/>
          </a:prstGeom>
          <a:noFill/>
          <a:ln>
            <a:noFill/>
          </a:ln>
          <a:effectLst/>
        </p:spPr>
      </p:pic>
      <p:pic>
        <p:nvPicPr>
          <p:cNvPr id="6" name="Picture4"/>
          <p:cNvPicPr>
            <a:picLocks noChangeAspect="1"/>
            <a:extLst>
              <a:ext uri="smNativeData">
                <pr:smNativeData xmlns:pr="smNativeData" val="SMDATA_15_aBWsXRMAAAAlAAAAEQAAAC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DwAAACADAAAAAAAAAAAAAAEAAACgMgAAVgcAAKr4//8BAAAAf39/AAEAAABkAAAAAAAAABQAAABAHwAAAAAAACYAAAAAAAAAwOD//wAAAAAmAAAAZAAAABYAAABMAAAAAAAAAAAAAAAEAAAAAAAAAAEAAACWlpYKAAAAACgAAAAoAAAAZAAAAGQAAAAAAAAAzMzMAAAAAABQAAAAUAAAAGQAAABkAAAAAAAAAAcAAAA4AAAAAAAAAAAAAAAAAAAA////AAAAAAAAAAAAAAAAAAAAAAAAAAAAAAAAAAAAAABkAAAAZAAAAAAAAAAjAAAABAAAAGQAAAAXAAAAFAAAAAAAAAAAAAAA/38AAP9/AAAAAAAACQAAAAQAAABJAAAADAAAABAAAAAAAAAAAAAAAFIk+iFutMy/HgAAAGgAAAAAAAAAAAAAAAAAAAAAAAAAAAAAABAnAAAQJwAAAAAAAAAAAAAAAAAAAAAAAAAAAAAAAAAAAAAAAAAAAAAUAAAAAAAAAMDA/wAAAAAAZAAAADIAAAAAAAAAZAAAAAAAAAB/f38ACgAAAB8AAABUAAAA+99TBf///wEAAAAAAAAAAAAAAAAAAAAAAAAAAAAAAAAAAAAAAAAAAP///wJ/f38AlpaWA8zMzADAwP8Af39/AAAAAAAAAAAAAAAAAP///wAAAAAAIQAAABgAAAAUAAAAqBAAAM8dAAASFAAAOSEAAAAAAAAmAAAACAAAAP//////////"/>
              </a:ext>
            </a:extLst>
          </p:cNvPicPr>
          <p:nvPr/>
        </p:nvPicPr>
        <p:blipFill>
          <a:blip r:embed="rId2"/>
          <a:stretch>
            <a:fillRect/>
          </a:stretch>
        </p:blipFill>
        <p:spPr>
          <a:xfrm>
            <a:off x="2707640" y="4845685"/>
            <a:ext cx="554990" cy="554990"/>
          </a:xfrm>
          <a:prstGeom prst="rect">
            <a:avLst/>
          </a:prstGeom>
          <a:noFill/>
          <a:ln>
            <a:noFill/>
          </a:ln>
          <a:effectLst/>
        </p:spPr>
      </p:pic>
      <p:pic>
        <p:nvPicPr>
          <p:cNvPr id="7" name="Picture5"/>
          <p:cNvPicPr>
            <a:picLocks noChangeAspect="1"/>
            <a:extLst>
              <a:ext uri="smNativeData">
                <pr:smNativeData xmlns:pr="smNativeData" val="SMDATA_15_aBWsXRMAAAAlAAAAEQAAAC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DwAAACADAAAAAAAAAAAAAAEAAACgMgAAVgcAAKr4//8BAAAAf39/AAEAAABkAAAAAAAAABQAAABAHwAAAAAAACYAAAAAAAAAwOD//wAAAAAmAAAAZAAAABYAAABMAAAAAAAAAAAAAAAEAAAAAAAAAAEAAACWlpYKAAAAACgAAAAoAAAAZAAAAGQAAAAAAAAAzMzMAAAAAABQAAAAUAAAAGQAAABkAAAAAAAAAAcAAAA4AAAAAAAAAAAAAAAAAAAA////AAAAAAAAAAAAAAAAAAAAAAAAAAAAAAAAAAAAAABkAAAAZAAAAAAAAAAjAAAABAAAAGQAAAAXAAAAFAAAAAAAAAAAAAAA/38AAP9/AAAAAAAACQAAAAQAAAAAAAAADAAAABAAAAAAAAAAAAAAAFIk+iFutMy/HgAAAGgAAAAAAAAAAAAAAAAAAAAAAAAAAAAAABAnAAAQJwAAAAAAAAAAAAAAAAAAAAAAAAAAAAAAAAAAAAAAAAAAAAAUAAAAAAAAAMDA/wAAAAAAZAAAADIAAAAAAAAAZAAAAAAAAAB/f38ACgAAAB8AAABUAAAA+99TBf///wEAAAAAAAAAAAAAAAAAAAAAAAAAAAAAAAAAAAAAAAAAAP///wJ/f38AlpaWA8zMzADAwP8Af39/AAAAAAAAAAAAAAAAAP///wAAAAAAIQAAABgAAAAUAAAACxoAAG4jAAB1HQAA2CYAAAAAAAAmAAAACAAAAP//////////"/>
              </a:ext>
            </a:extLst>
          </p:cNvPicPr>
          <p:nvPr/>
        </p:nvPicPr>
        <p:blipFill>
          <a:blip r:embed="rId2"/>
          <a:stretch>
            <a:fillRect/>
          </a:stretch>
        </p:blipFill>
        <p:spPr>
          <a:xfrm>
            <a:off x="4233545" y="5759450"/>
            <a:ext cx="554990" cy="554990"/>
          </a:xfrm>
          <a:prstGeom prst="rect">
            <a:avLst/>
          </a:prstGeom>
          <a:noFill/>
          <a:ln>
            <a:noFill/>
          </a:ln>
          <a:effectLst/>
        </p:spPr>
      </p:pic>
      <p:pic>
        <p:nvPicPr>
          <p:cNvPr id="8" name="Picture6"/>
          <p:cNvPicPr>
            <a:picLocks noChangeAspect="1"/>
            <a:extLst>
              <a:ext uri="smNativeData">
                <pr:smNativeData xmlns:pr="smNativeData" val="SMDATA_15_aBWsXRMAAAAlAAAAEQAAAC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DwAAACADAAAAAAAAAAAAAAEAAACgMgAAVgcAAKr4//8BAAAAf39/AAEAAABkAAAAAAAAABQAAABAHwAAAAAAACYAAAAAAAAAwOD//wAAAAAmAAAAZAAAABYAAABMAAAAAAAAAAAAAAAEAAAAAAAAAAEAAACWlpYKAAAAACgAAAAoAAAAZAAAAGQAAAAAAAAAzMzMAAAAAABQAAAAUAAAAGQAAABkAAAAAAAAAAcAAAA4AAAAAAAAAAAAAAAAAAAA////AAAAAAAAAAAAAAAAAAAAAAAAAAAAAAAAAAAAAABkAAAAZAAAAAAAAAAjAAAABAAAAGQAAAAXAAAAFAAAAAAAAAAAAAAA/38AAP9/AAAAAAAACQAAAAQAAAAAAAAADAAAABAAAAAAAAAAAAAAAFIk+iFutMy/HgAAAGgAAAAAAAAAAAAAAAAAAAAAAAAAAAAAABAnAAAQJwAAAAAAAAAAAAAAAAAAAAAAAAAAAAAAAAAAAAAAAAAAAAAUAAAAAAAAAMDA/wAAAAAAZAAAADIAAAAAAAAAZAAAAAAAAAB/f38ACgAAAB8AAABUAAAA+99TBf///wEAAAAAAAAAAAAAAAAAAAAAAAAAAAAAAAAAAAAAAAAAAP///wJ/f38AlpaWA8zMzADAwP8Af39/AAAAAAAAAAAAAAAAAP///wAAAAAAIQAAABgAAAAUAAAAbiIAACIeAADYJQAAjCEAAAAAAAAmAAAACAAAAP//////////"/>
              </a:ext>
            </a:extLst>
          </p:cNvPicPr>
          <p:nvPr/>
        </p:nvPicPr>
        <p:blipFill>
          <a:blip r:embed="rId2"/>
          <a:stretch>
            <a:fillRect/>
          </a:stretch>
        </p:blipFill>
        <p:spPr>
          <a:xfrm>
            <a:off x="5596890" y="4898390"/>
            <a:ext cx="554990" cy="554990"/>
          </a:xfrm>
          <a:prstGeom prst="rect">
            <a:avLst/>
          </a:prstGeom>
          <a:noFill/>
          <a:ln>
            <a:noFill/>
          </a:ln>
          <a:effectLst/>
        </p:spPr>
      </p:pic>
      <p:pic>
        <p:nvPicPr>
          <p:cNvPr id="9" name="Picture7"/>
          <p:cNvPicPr>
            <a:picLocks noChangeAspect="1"/>
            <a:extLst>
              <a:ext uri="smNativeData">
                <pr:smNativeData xmlns:pr="smNativeData" val="SMDATA_15_aBWsXRMAAAAlAAAAEQAAAC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DwAAACADAAAAAAAAAAAAAAEAAACgMgAAVgcAAKr4//8BAAAAf39/AAEAAABkAAAAAAAAABQAAABAHwAAAAAAACYAAAAAAAAAwOD//wAAAAAmAAAAZAAAABYAAABMAAAAAAAAAAAAAAAEAAAAAAAAAAEAAACWlpYKAAAAACgAAAAoAAAAZAAAAGQAAAAAAAAAzMzMAAAAAABQAAAAUAAAAGQAAABkAAAAAAAAAAcAAAA4AAAAAAAAAAAAAAAAAAAA////AAAAAAAAAAAAAAAAAAAAAAAAAAAAAAAAAAAAAABkAAAAZAAAAAAAAAAjAAAABAAAAGQAAAAXAAAAFAAAAAAAAAAAAAAA/38AAP9/AAAAAAAACQAAAAQAAAACAAAADAAAABAAAAAAAAAAAAAAAFIk+iFutMy/HgAAAGgAAAAAAAAAAAAAAAAAAAAAAAAAAAAAABAnAAAQJwAAAAAAAAAAAAAAAAAAAAAAAAAAAAAAAAAAAAAAAAAAAAAUAAAAAAAAAMDA/wAAAAAAZAAAADIAAAAAAAAAZAAAAAAAAAB/f38ACgAAAB8AAABUAAAA+99TBf///wEAAAAAAAAAAAAAAAAAAAAAAAAAAAAAAAAAAAAAAAAAAP///wJ/f38AlpaWA8zMzADAwP8Af39/AAAAAAAAAAAAAAAAAP///wAAAAAAIQAAABgAAAAUAAAAZyYAAL8WAADRKQAAKRoAAAAAAAAmAAAACAAAAP//////////"/>
              </a:ext>
            </a:extLst>
          </p:cNvPicPr>
          <p:nvPr/>
        </p:nvPicPr>
        <p:blipFill>
          <a:blip r:embed="rId2"/>
          <a:stretch>
            <a:fillRect/>
          </a:stretch>
        </p:blipFill>
        <p:spPr>
          <a:xfrm>
            <a:off x="6242685" y="3697605"/>
            <a:ext cx="554990" cy="554990"/>
          </a:xfrm>
          <a:prstGeom prst="rect">
            <a:avLst/>
          </a:prstGeom>
          <a:noFill/>
          <a:ln>
            <a:noFill/>
          </a:ln>
          <a:effectLst/>
        </p:spPr>
      </p:pic>
      <p:pic>
        <p:nvPicPr>
          <p:cNvPr id="10" name="Picture8"/>
          <p:cNvPicPr>
            <a:picLocks noChangeAspect="1"/>
            <a:extLst>
              <a:ext uri="smNativeData">
                <pr:smNativeData xmlns:pr="smNativeData" val="SMDATA_15_aBWsXRMAAAAlAAAAEQAAAC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DwAAACADAAAAAAAAAAAAAAEAAACgMgAAVgcAAKr4//8BAAAAf39/AAEAAABkAAAAAAAAABQAAABAHwAAAAAAACYAAAAAAAAAwOD//wAAAAAmAAAAZAAAABYAAABMAAAAAAAAAAAAAAAEAAAAAAAAAAEAAACWlpYKAAAAACgAAAAoAAAAZAAAAGQAAAAAAAAAzMzMAAAAAABQAAAAUAAAAGQAAABkAAAAAAAAAAcAAAA4AAAAAAAAAAAAAAAAAAAA////AAAAAAAAAAAAAAAAAAAAAAAAAAAAAAAAAAAAAABkAAAAZAAAAAAAAAAjAAAABAAAAGQAAAAXAAAAFAAAAAAAAAAAAAAA/38AAP9/AAAAAAAACQAAAAQAAAAAAAAADAAAABAAAAAAAAAAAAAAAFIk+iFutMy/HgAAAGgAAAAAAAAAAAAAAAAAAAAAAAAAAAAAABAnAAAQJwAAAAAAAAAAAAAAAAAAAAAAAAAAAAAAAAAAAAAAAAAAAAAUAAAAAAAAAMDA/wAAAAAAZAAAADIAAAAAAAAAZAAAAAAAAAB/f38ACgAAAB8AAABUAAAA+99TBf///wEAAAAAAAAAAAAAAAAAAAAAAAAAAAAAAAAAAAAAAAAAAP///wJ/f38AlpaWA8zMzADAwP8Af39/AAAAAAAAAAAAAAAAAP///wAAAAAAIQAAABgAAAAUAAAAMiMAAHkQAACcJgAA4xMAAAAAAAAmAAAACAAAAP//////////"/>
              </a:ext>
            </a:extLst>
          </p:cNvPicPr>
          <p:nvPr/>
        </p:nvPicPr>
        <p:blipFill>
          <a:blip r:embed="rId2"/>
          <a:stretch>
            <a:fillRect/>
          </a:stretch>
        </p:blipFill>
        <p:spPr>
          <a:xfrm>
            <a:off x="5721350" y="2677795"/>
            <a:ext cx="554990" cy="554990"/>
          </a:xfrm>
          <a:prstGeom prst="rect">
            <a:avLst/>
          </a:prstGeom>
          <a:noFill/>
          <a:ln>
            <a:noFill/>
          </a:ln>
          <a:effectLst/>
        </p:spPr>
      </p:pic>
      <p:pic>
        <p:nvPicPr>
          <p:cNvPr id="11" name="Picture9"/>
          <p:cNvPicPr>
            <a:picLocks noChangeAspect="1"/>
            <a:extLst>
              <a:ext uri="smNativeData">
                <pr:smNativeData xmlns:pr="smNativeData" val="SMDATA_15_aBWsXRMAAAAlAAAAEQAAAC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DwAAACADAAAAAAAAAAAAAAEAAACgMgAAVgcAAKr4//8BAAAAf39/AAEAAABkAAAAAAAAABQAAABAHwAAAAAAACYAAAAAAAAAwOD//wAAAAAmAAAAZAAAABYAAABMAAAAAAAAAAAAAAAEAAAAAAAAAAEAAACWlpYKAAAAACgAAAAoAAAAZAAAAGQAAAAAAAAAzMzMAAAAAABQAAAAUAAAAGQAAABkAAAAAAAAAAcAAAA4AAAAAAAAAAAAAAAAAAAA////AAAAAAAAAAAAAAAAAAAAAAAAAAAAAAAAAAAAAABkAAAAZAAAAAAAAAAjAAAABAAAAGQAAAAXAAAAFAAAAAAAAAAAAAAA/38AAP9/AAAAAAAACQAAAAQAAAAAAAAADAAAABAAAAAAAAAAAAAAAAAAAAAAAAAAHgAAAGgAAAAAAAAAAAAAAAAAAAAAAAAAAAAAABAnAAAQJwAAAAAAAAAAAAAAAAAAAAAAAAAAAAAAAAAAAAAAAAAAAAAUAAAAAAAAAMDA/wAAAAAAZAAAADIAAAAAAAAAZAAAAAAAAAB/f38ACgAAAB8AAABUAAAA+99TBf///wEAAAAAAAAAAAAAAAAAAAAAAAAAAAAAAAAAAAAAAAAAAP///wJ/f38AlpaWA8zMzADAwP8Af39/AAAAAAAAAAAAAAAAAP///wAAAAAAIQAAABgAAAAUAAAAuBgAADAVAADIHwAAQBwAAAAAAAAmAAAACAAAAP//////////"/>
              </a:ext>
            </a:extLst>
          </p:cNvPicPr>
          <p:nvPr/>
        </p:nvPicPr>
        <p:blipFill>
          <a:blip r:embed="rId3"/>
          <a:stretch>
            <a:fillRect/>
          </a:stretch>
        </p:blipFill>
        <p:spPr>
          <a:xfrm>
            <a:off x="4018280" y="3444240"/>
            <a:ext cx="1148080" cy="1148080"/>
          </a:xfrm>
          <a:prstGeom prst="rect">
            <a:avLst/>
          </a:prstGeom>
          <a:noFill/>
          <a:ln>
            <a:noFill/>
          </a:ln>
          <a:effectLst/>
        </p:spPr>
      </p:pic>
      <p:sp>
        <p:nvSpPr>
          <p:cNvPr id="12" name="Line1"/>
          <p:cNvSpPr>
            <a:extLst>
              <a:ext uri="smNativeData">
                <pr:smNativeData xmlns:pr="smNativeData" val="SMDATA_13_aBWsXRMAAAAlAAAACg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BAAAAAAAAAP///wkUAAAAAQAAABQAAAAUAAAAFAAAAAEAAAAAAAAAZAAAAGQAAAABAAAAlgAAAJYAAAAVAAAAYAAAAAAAAAAAAAAADwAAACADAAAAAAAAAAAAAAEAAACgMgAAVgcAAKr4//8BAAAAf39/AAEAAABkAAAAAAAAABQAAABAHwAAAAAAACYAAAAAAAAAwOD//wAAAAAmAAAAZAAAABYAAABMAAAAAAAAAAAAAAAEAAAAAAAAAAEAAACWlpYKAAAAACgAAAAoAAAAZAAAAGQAAAAAAAAAzMzMAAAAAABQAAAAUAAAAGQAAABkAAAAAAAAABcAAAAUAAAAAAAAAAAAAAD/fwAA/38AAAAAAAAJAAAABAAAAKAF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dGwAAcw8AAF4bAAAYFQAAAAAAACYAAAAIAAAA//////////8="/>
              </a:ext>
            </a:extLst>
          </p:cNvSpPr>
          <p:nvPr/>
        </p:nvSpPr>
        <p:spPr>
          <a:xfrm flipH="1" flipV="1">
            <a:off x="4448175" y="2511425"/>
            <a:ext cx="635" cy="917575"/>
          </a:xfrm>
          <a:prstGeom prst="line">
            <a:avLst/>
          </a:prstGeom>
          <a:noFill/>
          <a:ln w="12700" cap="flat" cmpd="sng" algn="ctr">
            <a:solidFill>
              <a:schemeClr val="tx1"/>
            </a:solidFill>
            <a:prstDash val="solid"/>
            <a:headEnd type="none"/>
            <a:tailEnd type="stealth" w="lg" len="lg"/>
          </a:ln>
          <a:effectLst/>
        </p:spPr>
      </p:sp>
      <p:sp>
        <p:nvSpPr>
          <p:cNvPr id="13" name="Line2"/>
          <p:cNvSpPr>
            <a:extLst>
              <a:ext uri="smNativeData">
                <pr:smNativeData xmlns:pr="smNativeData" val="SMDATA_13_aBWsXRMAAAAlAAAACg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BAAAAAAAAAP///wkUAAAAAQAAABQAAAAUAAAAFAAAAAEAAAAAAAAAZAAAAGQAAAABAAAAlgAAAJYAAAAVAAAAYAAAAAAAAAAAAAAADwAAACADAAAAAAAAAAAAAAEAAACgMgAAVgcAAKr4//8BAAAAf39/AAEAAABkAAAAAAAAABQAAABAHwAAAAAAACYAAAAAAAAAwOD//wAAAAAmAAAAZAAAABYAAABMAAAAAAAAAAAAAAAEAAAAAAAAAAEAAACWlpYKAAAAACgAAAAoAAAAZAAAAGQAAAAAAAAAzMzMAAAAAABQAAAAUAAAAGQAAABkAAAAAAAAABcAAAAUAAAAAAAAAAAAAAD/fwAA/38AAAAAAAAJAAAABAAAAAAAABI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AfHAAAcw8AACEcAAAYFQAAAAAAACYAAAAIAAAA//////////8="/>
              </a:ext>
            </a:extLst>
          </p:cNvSpPr>
          <p:nvPr/>
        </p:nvSpPr>
        <p:spPr>
          <a:xfrm>
            <a:off x="4571365" y="2511425"/>
            <a:ext cx="1270" cy="917575"/>
          </a:xfrm>
          <a:prstGeom prst="line">
            <a:avLst/>
          </a:prstGeom>
          <a:noFill/>
          <a:ln w="12700" cap="flat" cmpd="sng" algn="ctr">
            <a:solidFill>
              <a:schemeClr val="tx1"/>
            </a:solidFill>
            <a:prstDash val="solid"/>
            <a:headEnd type="none"/>
            <a:tailEnd type="stealth" w="lg" len="lg"/>
          </a:ln>
          <a:effectLst/>
        </p:spPr>
      </p:sp>
      <p:sp>
        <p:nvSpPr>
          <p:cNvPr id="14" name="Line4"/>
          <p:cNvSpPr>
            <a:extLst>
              <a:ext uri="smNativeData">
                <pr:smNativeData xmlns:pr="smNativeData" val="SMDATA_13_aBWsXRMAAAAlAAAACg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BAAAAAAAAAP///wkUAAAAAQAAABQAAAAUAAAAFAAAAAEAAAAAAAAAZAAAAGQAAAABAAAAlgAAAJYAAAAVAAAAYAAAAAAAAAAAAAAADwAAACADAAAAAAAAAAAAAAEAAACgMgAAVgcAAKr4//8BAAAAf39/AAEAAABkAAAAAAAAABQAAABAHwAAAAAAACYAAAAAAAAAwOD//wAAAAAmAAAAZAAAABYAAABMAAAAAAAAAAAAAAAEAAAAAAAAAAEAAACWlpYKAAAAACgAAAAoAAAAZAAAAGQAAAAAAAAAzMzMAAAAAABQAAAAUAAAAGQAAABkAAAAAAAAABcAAAAUAAAAAAAAAAAAAAD/fwAA/38AAAAAAAAJAAAABAAAAAAAABI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FAAA+xIAANYXAAAYFQAAAAAAACYAAAAIAAAA//////////8="/>
              </a:ext>
            </a:extLst>
          </p:cNvSpPr>
          <p:nvPr/>
        </p:nvSpPr>
        <p:spPr>
          <a:xfrm>
            <a:off x="3372485" y="3085465"/>
            <a:ext cx="502285" cy="343535"/>
          </a:xfrm>
          <a:prstGeom prst="line">
            <a:avLst/>
          </a:prstGeom>
          <a:noFill/>
          <a:ln w="12700" cap="flat" cmpd="sng" algn="ctr">
            <a:solidFill>
              <a:schemeClr val="tx1"/>
            </a:solidFill>
            <a:prstDash val="solid"/>
            <a:headEnd type="none"/>
            <a:tailEnd type="stealth" w="lg" len="lg"/>
          </a:ln>
          <a:effectLst/>
        </p:spPr>
      </p:sp>
      <p:sp>
        <p:nvSpPr>
          <p:cNvPr id="15" name="Line5"/>
          <p:cNvSpPr>
            <a:extLst>
              <a:ext uri="smNativeData">
                <pr:smNativeData xmlns:pr="smNativeData" val="SMDATA_13_aBWsXRMAAAAlAAAACg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BAAAAAAAAAP///wkUAAAAAQAAABQAAAAUAAAAFAAAAAEAAAAAAAAAZAAAAGQAAAABAAAAlgAAAJYAAAAVAAAAYAAAAAAAAAAAAAAADwAAACADAAAAAAAAAAAAAAEAAACgMgAAVgcAAKr4//8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7EgAA1RcAANYXAADXFwAAAAAAACYAAAAIAAAA//////////8="/>
              </a:ext>
            </a:extLst>
          </p:cNvSpPr>
          <p:nvPr/>
        </p:nvSpPr>
        <p:spPr>
          <a:xfrm flipH="1" flipV="1">
            <a:off x="3085465" y="3874135"/>
            <a:ext cx="789305" cy="1270"/>
          </a:xfrm>
          <a:prstGeom prst="line">
            <a:avLst/>
          </a:prstGeom>
          <a:noFill/>
          <a:ln w="12700" cap="flat" cmpd="sng" algn="ctr">
            <a:solidFill>
              <a:schemeClr val="tx1"/>
            </a:solidFill>
            <a:prstDash val="solid"/>
            <a:headEnd type="none"/>
            <a:tailEnd type="stealth" w="lg" len="lg"/>
          </a:ln>
          <a:effectLst/>
        </p:spPr>
      </p:sp>
      <p:sp>
        <p:nvSpPr>
          <p:cNvPr id="16" name="Line6"/>
          <p:cNvSpPr>
            <a:extLst>
              <a:ext uri="smNativeData">
                <pr:smNativeData xmlns:pr="smNativeData" val="SMDATA_13_aBWsXRMAAAAlAAAACg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BAAAAAAAAAP///wkUAAAAAQAAABQAAAAUAAAAFAAAAAEAAAAAAAAAZAAAAGQAAAABAAAAlgAAAJYAAAAVAAAAYAAAAAAAAAAAAAAADwAAACADAAAAAAAAAAAAAAEAAACgMgAAVgcAAKr4//8BAAAAf39/AAEAAABkAAAAAAAAABQAAABAHwAAAAAAACYAAAAAAAAAwOD//wAAAAAmAAAAZAAAABYAAABMAAAAAAAAAAAAAAAEAAAAAAAAAAEAAACWlpYKAAAAACgAAAAoAAAAZAAAAGQAAAAAAAAAzMzMAAAAAABQAAAAUAAAAGQAAABkAAAAAAAAABcAAAAUAAAAAAAAAAAAAAD/fwAA/38AAAAAAAAJAAAABAAAAE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7EgAAKRkAANYXAAAqGQAAAAAAACYAAAAIAAAA//////////8="/>
              </a:ext>
            </a:extLst>
          </p:cNvSpPr>
          <p:nvPr/>
        </p:nvSpPr>
        <p:spPr>
          <a:xfrm>
            <a:off x="3085465" y="4090035"/>
            <a:ext cx="789305" cy="635"/>
          </a:xfrm>
          <a:prstGeom prst="line">
            <a:avLst/>
          </a:prstGeom>
          <a:noFill/>
          <a:ln w="12700" cap="flat" cmpd="sng" algn="ctr">
            <a:solidFill>
              <a:schemeClr val="tx1"/>
            </a:solidFill>
            <a:prstDash val="solid"/>
            <a:headEnd type="none"/>
            <a:tailEnd type="stealth" w="lg" len="lg"/>
          </a:ln>
          <a:effectLst/>
        </p:spPr>
      </p:sp>
      <p:sp>
        <p:nvSpPr>
          <p:cNvPr id="17" name="Line3"/>
          <p:cNvSpPr>
            <a:extLst>
              <a:ext uri="smNativeData">
                <pr:smNativeData xmlns:pr="smNativeData" val="SMDATA_13_aBWsXRMAAAAlAAAACg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BAAAAAAAAAP///wkUAAAAAQAAABQAAAAUAAAAFAAAAAEAAAAAAAAAZAAAAGQAAAABAAAAlgAAAJYAAAAVAAAAYAAAAAAAAAAAAAAADwAAACADAAAAAAAAAAAAAAEAAACgMgAAVgcAAKr4//8BAAAAf39/AAEAAABkAAAAAAAAABQAAABAHwAAAAAAACYAAAAAAAAAwOD//wAAAAAmAAAAZAAAABYAAABMAAAAAAAAAAAAAAAEAAAAAAAAAAEAAACWlpYKAAAAACgAAAAoAAAAZAAAAGQAAAAAAAAAzMzMAAAAAABQAAAAUAAAAGQAAABkAAAAAAAAABcAAAAUAAAAAAAAAAAAAAD/fwAA/38AAAAAAAAJAAAABAAAAE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OFAAAThQAAPQWAAASFgAAAAAAACYAAAAIAAAA//////////8="/>
              </a:ext>
            </a:extLst>
          </p:cNvSpPr>
          <p:nvPr/>
        </p:nvSpPr>
        <p:spPr>
          <a:xfrm flipH="1" flipV="1">
            <a:off x="3300730" y="3300730"/>
            <a:ext cx="430530" cy="287020"/>
          </a:xfrm>
          <a:prstGeom prst="line">
            <a:avLst/>
          </a:prstGeom>
          <a:noFill/>
          <a:ln w="12700" cap="flat" cmpd="sng" algn="ctr">
            <a:solidFill>
              <a:schemeClr val="tx1"/>
            </a:solidFill>
            <a:prstDash val="solid"/>
            <a:headEnd type="none"/>
            <a:tailEnd type="stealth" w="lg" len="lg"/>
          </a:ln>
          <a:effectLst/>
        </p:spPr>
      </p:sp>
      <p:sp>
        <p:nvSpPr>
          <p:cNvPr id="18" name="Line7"/>
          <p:cNvSpPr>
            <a:extLst>
              <a:ext uri="smNativeData">
                <pr:smNativeData xmlns:pr="smNativeData" val="SMDATA_13_aBWsXRMAAAAlAAAACg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BAAAAAAAAAP///wkUAAAAAQAAABQAAAAUAAAAFAAAAAEAAAAAAAAAZAAAAGQAAAABAAAAlgAAAJYAAAAVAAAAYAAAAAAAAAAAAAAADwAAACADAAAAAAAAAAAAAAEAAACgMgAAVgcAAKr4//8BAAAAf39/AAEAAABkAAAAAAAAABQAAABAHwAAAAAAACYAAAAAAAAAwOD//wAAAAAmAAAAZAAAABYAAABMAAAAAAAAAAAAAAAEAAAAAAAAAAEAAACWlpYKAAAAACgAAAAoAAAAZAAAAGQAAAAAAAAAzMzMAAAAAABQAAAAUAAAAGQAAABkAAAAAAAAABcAAAAUAAAAAAAAAAAAAAD/fwAA/38AAAAAAAAJAAAABAAAAGU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sEwAAXhsAAGUXAACxHAAAAAAAACYAAAAIAAAA//////////8="/>
              </a:ext>
            </a:extLst>
          </p:cNvSpPr>
          <p:nvPr/>
        </p:nvSpPr>
        <p:spPr>
          <a:xfrm flipV="1">
            <a:off x="3157220" y="4448810"/>
            <a:ext cx="645795" cy="215265"/>
          </a:xfrm>
          <a:prstGeom prst="line">
            <a:avLst/>
          </a:prstGeom>
          <a:noFill/>
          <a:ln w="12700" cap="flat" cmpd="sng" algn="ctr">
            <a:solidFill>
              <a:schemeClr val="tx1"/>
            </a:solidFill>
            <a:prstDash val="solid"/>
            <a:headEnd type="none"/>
            <a:tailEnd type="stealth" w="lg" len="lg"/>
          </a:ln>
          <a:effectLst/>
        </p:spPr>
      </p:sp>
      <p:sp>
        <p:nvSpPr>
          <p:cNvPr id="19" name="Line8"/>
          <p:cNvSpPr>
            <a:extLst>
              <a:ext uri="smNativeData">
                <pr:smNativeData xmlns:pr="smNativeData" val="SMDATA_13_aBWsXRMAAAAlAAAACg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BAAAAAAAAAP///wkUAAAAAQAAABQAAAAUAAAAFAAAAAEAAAAAAAAAZAAAAGQAAAABAAAAlgAAAJYAAAAVAAAAYAAAAAAAAAAAAAAADwAAACADAAAAAAAAAAAAAAEAAACgMgAAVgcAAKr4//8BAAAAf39/AAEAAABkAAAAAAAAABQAAABAHwAAAAAAACYAAAAAAAAAwOD//wAAAAAmAAAAZAAAABYAAABMAAAAAAAAAAAAAAAEAAAAAAAAAAEAAACWlpYKAAAAACgAAAAoAAAAZAAAAGQAAAAAAAAAzMzMAAAAAABQAAAAUAAAAGQAAABkAAAAAAAAABcAAAAUAAAAAAAAAAAAAAD/fwAA/38AAAAAAAAJAAAABAAAAMIAwg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FAAAIh0AAJoZAADmHgAAAAAAACYAAAAIAAAA//////////8="/>
              </a:ext>
            </a:extLst>
          </p:cNvSpPr>
          <p:nvPr/>
        </p:nvSpPr>
        <p:spPr>
          <a:xfrm flipH="1">
            <a:off x="3372485" y="4735830"/>
            <a:ext cx="789305" cy="287020"/>
          </a:xfrm>
          <a:prstGeom prst="line">
            <a:avLst/>
          </a:prstGeom>
          <a:noFill/>
          <a:ln w="12700" cap="flat" cmpd="sng" algn="ctr">
            <a:solidFill>
              <a:schemeClr val="tx1"/>
            </a:solidFill>
            <a:prstDash val="solid"/>
            <a:headEnd type="none"/>
            <a:tailEnd type="stealth" w="lg" len="lg"/>
          </a:ln>
          <a:effectLst/>
        </p:spPr>
      </p:sp>
      <p:sp>
        <p:nvSpPr>
          <p:cNvPr id="20" name="Line9"/>
          <p:cNvSpPr>
            <a:extLst>
              <a:ext uri="smNativeData">
                <pr:smNativeData xmlns:pr="smNativeData" val="SMDATA_13_aBWsXRMAAAAlAAAACg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BAAAAAAAAAP///wkUAAAAAQAAABQAAAAUAAAAFAAAAAEAAAAAAAAAZAAAAGQAAAABAAAAlgAAAJYAAAAVAAAAYAAAAAAAAAAAAAAADwAAACADAAAAAAAAAAAAAAEAAACgMgAAVgcAAKr4//8BAAAAf39/AAEAAABkAAAAAAAAABQAAABAHwAAAAAAACYAAAAAAAAAwOD//wAAAAAmAAAAZAAAABYAAABMAAAAAAAAAAAAAAAEAAAAAAAAAAEAAACWlpYKAAAAACgAAAAoAAAAZAAAAGQAAAAAAAAAzMzMAAAAAABQAAAAUAAAAGQAAABkAAAAAAAAABcAAAAUAAAAAAAAAAAAAAD/fwAA/38AAAAAAAAJAAAABAAAADAeNhE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7GgAAkx0AAH0aAAD9IQAAAAAAACYAAAAIAAAA//////////8="/>
              </a:ext>
            </a:extLst>
          </p:cNvSpPr>
          <p:nvPr/>
        </p:nvSpPr>
        <p:spPr>
          <a:xfrm>
            <a:off x="4304665" y="4807585"/>
            <a:ext cx="1270" cy="717550"/>
          </a:xfrm>
          <a:prstGeom prst="line">
            <a:avLst/>
          </a:prstGeom>
          <a:noFill/>
          <a:ln w="12700" cap="flat" cmpd="sng" algn="ctr">
            <a:solidFill>
              <a:schemeClr val="tx1"/>
            </a:solidFill>
            <a:prstDash val="solid"/>
            <a:headEnd type="none"/>
            <a:tailEnd type="stealth" w="lg" len="lg"/>
          </a:ln>
          <a:effectLst/>
        </p:spPr>
      </p:sp>
      <p:sp>
        <p:nvSpPr>
          <p:cNvPr id="21" name="Line10"/>
          <p:cNvSpPr>
            <a:extLst>
              <a:ext uri="smNativeData">
                <pr:smNativeData xmlns:pr="smNativeData" val="SMDATA_13_aBWsXRMAAAAlAAAACg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BAAAAAAAAAP///wkUAAAAAQAAABQAAAAUAAAAFAAAAAEAAAAAAAAAZAAAAGQAAAABAAAAlgAAAJYAAAAVAAAAYAAAAAAAAAAAAAAADwAAACADAAAAAAAAAAAAAAEAAACgMgAAVgcAAKr4//8BAAAAf39/AAEAAABkAAAAAAAAABQAAABAHwAAAAAAACYAAAAAAAAAwOD//wAAAAAmAAAAZAAAABYAAABMAAAAAAAAAAAAAAAEAAAAAAAAAAEAAACWlpYKAAAAACgAAAAoAAAAZAAAAGQAAAAAAAAAzMzMAAAAAABQAAAAUAAAAGQAAABkAAAAAAAAABcAAAAUAAAAAAAAAAAAAAD/fwAA/38AAAAAAAAJAAAABAAAACI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AfHAAAkx0AACEcAAD9IQAAAAAAACYAAAAIAAAA//////////8="/>
              </a:ext>
            </a:extLst>
          </p:cNvSpPr>
          <p:nvPr/>
        </p:nvSpPr>
        <p:spPr>
          <a:xfrm flipH="1" flipV="1">
            <a:off x="4571365" y="4807585"/>
            <a:ext cx="1270" cy="717550"/>
          </a:xfrm>
          <a:prstGeom prst="line">
            <a:avLst/>
          </a:prstGeom>
          <a:noFill/>
          <a:ln w="12700" cap="flat" cmpd="sng" algn="ctr">
            <a:solidFill>
              <a:schemeClr val="tx1"/>
            </a:solidFill>
            <a:prstDash val="solid"/>
            <a:headEnd type="none"/>
            <a:tailEnd type="stealth" w="lg" len="lg"/>
          </a:ln>
          <a:effectLst/>
        </p:spPr>
      </p:sp>
      <p:sp>
        <p:nvSpPr>
          <p:cNvPr id="22" name="Line11"/>
          <p:cNvSpPr>
            <a:extLst>
              <a:ext uri="smNativeData">
                <pr:smNativeData xmlns:pr="smNativeData" val="SMDATA_13_aBWsXRMAAAAlAAAACg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BAAAAAAAAAP///wkUAAAAAQAAABQAAAAUAAAAFAAAAAEAAAAAAAAAZAAAAGQAAAABAAAAlgAAAJYAAAAVAAAAYAAAAAAAAAAAAAAADwAAACADAAAAAAAAAAAAAAEAAACgMgAAVgcAAKr4//8BAAAAf39/AAEAAABkAAAAAAAAABQAAABAHwAAAAAAACYAAAAAAAAAwOD//wAAAAAmAAAAZAAAABYAAABMAAAAAAAAAAAAAAAEAAAAAAAAAAEAAACWlpYKAAAAACgAAAAoAAAAZAAAAGQAAAAAAAAAzMzMAAAAAABQAAAAUAAAAGQAAABkAAAAAAAAABcAAAAUAAAAAAAAAAAAAAD/fwAA/38AAAAAAAAJAAAABAAAAAhfyB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mHgAAsRwAAIwhAADmHgAAAAAAACYAAAAIAAAA//////////8="/>
              </a:ext>
            </a:extLst>
          </p:cNvSpPr>
          <p:nvPr/>
        </p:nvSpPr>
        <p:spPr>
          <a:xfrm>
            <a:off x="5022850" y="4664075"/>
            <a:ext cx="430530" cy="358775"/>
          </a:xfrm>
          <a:prstGeom prst="line">
            <a:avLst/>
          </a:prstGeom>
          <a:noFill/>
          <a:ln w="12700" cap="flat" cmpd="sng" algn="ctr">
            <a:solidFill>
              <a:schemeClr val="tx1"/>
            </a:solidFill>
            <a:prstDash val="solid"/>
            <a:headEnd type="none"/>
            <a:tailEnd type="stealth" w="lg" len="lg"/>
          </a:ln>
          <a:effectLst/>
        </p:spPr>
      </p:sp>
      <p:sp>
        <p:nvSpPr>
          <p:cNvPr id="23" name="Line12"/>
          <p:cNvSpPr>
            <a:extLst>
              <a:ext uri="smNativeData">
                <pr:smNativeData xmlns:pr="smNativeData" val="SMDATA_13_aBWsXRMAAAAlAAAACg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BAAAAAAAAAP///wkUAAAAAQAAABQAAAAUAAAAFAAAAAEAAAAAAAAAZAAAAGQAAAABAAAAlgAAAJYAAAAVAAAAYAAAAAAAAAAAAAAADwAAACADAAAAAAAAAAAAAAEAAACgMgAAVgcAAKr4//8BAAAAf39/AAEAAABkAAAAAAAAABQAAABAHwAAAAAAACYAAAAAAAAAwOD//wAAAAAmAAAAZAAAABYAAABMAAAAAAAAAAAAAAAEAAAAAAAAAAEAAACWlpYKAAAAACgAAAAoAAAAZAAAAGQAAAAAAAAAzMzMAAAAAABQAAAAUAAAAGQAAABkAAAAAAAAABcAAAAUAAAAAAAAAAAAAAD/fwAA/38AAAAAAAAJAAAABAAAACI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A5IAAAXhsAAG4iAAAiHQAAAAAAACYAAAAIAAAA//////////8="/>
              </a:ext>
            </a:extLst>
          </p:cNvSpPr>
          <p:nvPr/>
        </p:nvSpPr>
        <p:spPr>
          <a:xfrm flipH="1" flipV="1">
            <a:off x="5238115" y="4448810"/>
            <a:ext cx="358775" cy="287020"/>
          </a:xfrm>
          <a:prstGeom prst="line">
            <a:avLst/>
          </a:prstGeom>
          <a:noFill/>
          <a:ln w="12700" cap="flat" cmpd="sng" algn="ctr">
            <a:solidFill>
              <a:schemeClr val="tx1"/>
            </a:solidFill>
            <a:prstDash val="solid"/>
            <a:headEnd type="none"/>
            <a:tailEnd type="stealth" w="lg" len="lg"/>
          </a:ln>
          <a:effectLst/>
        </p:spPr>
      </p:sp>
      <p:sp>
        <p:nvSpPr>
          <p:cNvPr id="24" name="Line14"/>
          <p:cNvSpPr>
            <a:extLst>
              <a:ext uri="smNativeData">
                <pr:smNativeData xmlns:pr="smNativeData" val="SMDATA_13_aBWsXRMAAAAlAAAACg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BAAAAAAAAAP///wkUAAAAAQAAABQAAAAUAAAAFAAAAAEAAAAAAAAAZAAAAGQAAAABAAAAlgAAAJYAAAAVAAAAYAAAAAAAAAAAAAAADwAAACADAAAAAAAAAAAAAAEAAACgMgAAVgcAAKr4//8BAAAAf39/AAEAAABkAAAAAAAAABQAAABAHwAAAAAAACYAAAAAAAAAwOD//wAAAAAmAAAAZAAAABYAAABMAAAAAAAAAAAAAAAEAAAAAAAAAAEAAACWlpYKAAAAACgAAAAoAAAAZAAAAGQAAAAAAAAAzMzMAAAAAABQAAAAUAAAAGQAAABkAAAAAAAAABcAAAAUAAAAAAAAAAAAAAD/fwAA/38AAAAAAAAJAAAABAAAAAhfyB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A5IAAAKBkAABQlAAAqGQAAAAAAACYAAAAIAAAA//////////8="/>
              </a:ext>
            </a:extLst>
          </p:cNvSpPr>
          <p:nvPr/>
        </p:nvSpPr>
        <p:spPr>
          <a:xfrm flipH="1" flipV="1">
            <a:off x="5238115" y="4089400"/>
            <a:ext cx="789305" cy="1270"/>
          </a:xfrm>
          <a:prstGeom prst="line">
            <a:avLst/>
          </a:prstGeom>
          <a:noFill/>
          <a:ln w="12700" cap="flat" cmpd="sng" algn="ctr">
            <a:solidFill>
              <a:schemeClr val="tx1"/>
            </a:solidFill>
            <a:prstDash val="solid"/>
            <a:headEnd type="none"/>
            <a:tailEnd type="stealth" w="lg" len="lg"/>
          </a:ln>
          <a:effectLst/>
        </p:spPr>
      </p:sp>
      <p:sp>
        <p:nvSpPr>
          <p:cNvPr id="25" name="Line13"/>
          <p:cNvSpPr>
            <a:extLst>
              <a:ext uri="smNativeData">
                <pr:smNativeData xmlns:pr="smNativeData" val="SMDATA_13_aBWsXRMAAAAlAAAACg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BAAAAAAAAAP///wkUAAAAAQAAABQAAAAUAAAAFAAAAAEAAAAAAAAAZAAAAGQAAAABAAAAlgAAAJYAAAAVAAAAYAAAAAAAAAAAAAAADwAAACADAAAAAAAAAAAAAAEAAACgMgAAVgcAAKr4//8BAAAAf39/AAEAAABkAAAAAAAAABQAAABAHwAAAAAAACYAAAAAAAAAwOD//wAAAAAmAAAAZAAAABYAAABMAAAAAAAAAAAAAAAEAAAAAAAAAAEAAACWlpYKAAAAACgAAAAoAAAAZAAAAGQAAAAAAAAAzMzMAAAAAABQAAAAUAAAAGQAAABkAAAAAAAAABcAAAAUAAAAAAAAAAAAAAD/fwAA/38AAAAAAAAJAAAABAAAACI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qIAAAZBcAABQlAABmFwAAAAAAACYAAAAIAAAA//////////8="/>
              </a:ext>
            </a:extLst>
          </p:cNvSpPr>
          <p:nvPr/>
        </p:nvSpPr>
        <p:spPr>
          <a:xfrm>
            <a:off x="5309870" y="3802380"/>
            <a:ext cx="717550" cy="1270"/>
          </a:xfrm>
          <a:prstGeom prst="line">
            <a:avLst/>
          </a:prstGeom>
          <a:noFill/>
          <a:ln w="12700" cap="flat" cmpd="sng" algn="ctr">
            <a:solidFill>
              <a:schemeClr val="tx1"/>
            </a:solidFill>
            <a:prstDash val="solid"/>
            <a:headEnd type="none"/>
            <a:tailEnd type="stealth" w="lg" len="lg"/>
          </a:ln>
          <a:effectLst/>
        </p:spPr>
      </p:sp>
      <p:sp>
        <p:nvSpPr>
          <p:cNvPr id="26" name="Line15"/>
          <p:cNvSpPr>
            <a:extLst>
              <a:ext uri="smNativeData">
                <pr:smNativeData xmlns:pr="smNativeData" val="SMDATA_13_aBWsXRMAAAAlAAAACg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BAAAAAAAAAP///wkUAAAAAQAAABQAAAAUAAAAFAAAAAEAAAAAAAAAZAAAAGQAAAABAAAAlgAAAJYAAAAVAAAAYAAAAAAAAAAAAAAADwAAACADAAAAAAAAAAAAAAEAAACgMgAAVgcAAKr4//8BAAAAf39/AAEAAABkAAAAAAAAABQAAABAHwAAAAAAACYAAAAAAAAAwOD//wAAAAAmAAAAZAAAABYAAABMAAAAAAAAAAAAAAAEAAAAAAAAAAEAAACWlpYKAAAAACgAAAAoAAAAZAAAAGQAAAAAAAAAzMzMAAAAAABQAAAAUAAAAGQAAABkAAAAAAAAABcAAAAUAAAAAAAAAAAAAAD/fwAA/38AAAAAAAAJAAAABAAAAAhfyB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A5IAAA3RMAAG4iAAAYFQAAAAAAACYAAAAIAAAA//////////8="/>
              </a:ext>
            </a:extLst>
          </p:cNvSpPr>
          <p:nvPr/>
        </p:nvSpPr>
        <p:spPr>
          <a:xfrm flipV="1">
            <a:off x="5238115" y="3228975"/>
            <a:ext cx="358775" cy="200025"/>
          </a:xfrm>
          <a:prstGeom prst="line">
            <a:avLst/>
          </a:prstGeom>
          <a:noFill/>
          <a:ln w="12700" cap="flat" cmpd="sng" algn="ctr">
            <a:solidFill>
              <a:schemeClr val="tx1"/>
            </a:solidFill>
            <a:prstDash val="solid"/>
            <a:headEnd type="none"/>
            <a:tailEnd type="stealth" w="lg" len="lg"/>
          </a:ln>
          <a:effectLst/>
        </p:spPr>
      </p:sp>
      <p:sp>
        <p:nvSpPr>
          <p:cNvPr id="27" name="Line16"/>
          <p:cNvSpPr>
            <a:extLst>
              <a:ext uri="smNativeData">
                <pr:smNativeData xmlns:pr="smNativeData" val="SMDATA_13_aBWsXRMAAAAlAAAACg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BAAAAAAAAAP///wkUAAAAAQAAABQAAAAUAAAAFAAAAAEAAAAAAAAAZAAAAGQAAAABAAAAlgAAAJYAAAAVAAAAYAAAAAAAAAAAAAAADwAAACADAAAAAAAAAAAAAAEAAACgMgAAVgcAAKr4//8BAAAAf39/AAEAAABkAAAAAAAAABQAAABAHwAAAAAAACYAAAAAAAAAwOD//wAAAAAmAAAAZAAAABYAAABMAAAAAAAAAAAAAAAEAAAAAAAAAAEAAACWlpYKAAAAACgAAAAoAAAAZAAAAGQAAAAAAAAAzMzMAAAAAABQAAAAUAAAAGQAAABkAAAAAAAAABcAAAAUAAAAAAAAAAAAAAD/fwAA/38AAAAAAAAJAAAABAAAAAhfyB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qIAAAThQAAN8iAAChFQAAAAAAACYAAAAIAAAA//////////8="/>
              </a:ext>
            </a:extLst>
          </p:cNvSpPr>
          <p:nvPr/>
        </p:nvSpPr>
        <p:spPr>
          <a:xfrm flipH="1">
            <a:off x="5309870" y="3300730"/>
            <a:ext cx="358775" cy="215265"/>
          </a:xfrm>
          <a:prstGeom prst="line">
            <a:avLst/>
          </a:prstGeom>
          <a:noFill/>
          <a:ln w="12700" cap="flat" cmpd="sng" algn="ctr">
            <a:solidFill>
              <a:schemeClr val="tx1"/>
            </a:solidFill>
            <a:prstDash val="solid"/>
            <a:headEnd type="none"/>
            <a:tailEnd type="stealth" w="lg" len="lg"/>
          </a:ln>
          <a:effectLst/>
        </p:spPr>
      </p:sp>
    </p:spTree>
  </p:cSld>
  <p:clrMapOvr>
    <a:masterClrMapping/>
  </p:clrMapOvr>
  <p:timing>
    <p:tnLst>
      <p:par>
        <p:cTn id="1" dur="indefinite" restart="never" nodeType="tmRoot"/>
      </p:par>
    </p:tnLst>
  </p:timing>
</p:sld>
</file>

<file path=ppt/slides/slide5.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sAEAAHA1AACwCAAAAAAAACYAAAAIAAAAAQAAAAAAAAA="/>
              </a:ext>
            </a:extLst>
          </p:cNvSpPr>
          <p:nvPr>
            <p:ph type="title"/>
          </p:nvPr>
        </p:nvSpPr>
        <p:spPr>
          <a:xfrm>
            <a:off x="457200" y="274320"/>
            <a:ext cx="8229600" cy="1137920"/>
          </a:xfrm>
        </p:spPr>
        <p:txBody>
          <a:bodyPr/>
          <a:lstStyle/>
          <a:p>
            <a:pPr/>
            <a:r>
              <a:t>Software Technologies Used</a:t>
            </a:r>
          </a:p>
        </p:txBody>
      </p:sp>
      <p:sp>
        <p:nvSpPr>
          <p:cNvPr id="3" name="SlideText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BM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egsAADAVAADIHwAAAAAAACYAAAAIAAAAAQAAAAAAAAA="/>
              </a:ext>
            </a:extLst>
          </p:cNvSpPr>
          <p:nvPr>
            <p:ph type="body" idx="1"/>
          </p:nvPr>
        </p:nvSpPr>
        <p:spPr>
          <a:xfrm>
            <a:off x="457200" y="1865630"/>
            <a:ext cx="2987040" cy="3300730"/>
          </a:xfrm>
        </p:spPr>
        <p:txBody>
          <a:bodyPr/>
          <a:lstStyle/>
          <a:p>
            <a:pPr marL="0" indent="0" algn="ctr">
              <a:buNone/>
              <a:defRPr sz="2400"/>
            </a:pPr>
            <a:r>
              <a:t>For Application’s GUI-</a:t>
            </a:r>
          </a:p>
          <a:p>
            <a:pPr marL="0" indent="0" algn="ctr">
              <a:buNone/>
              <a:defRPr sz="2400"/>
            </a:pPr>
          </a:p>
          <a:p>
            <a:pPr algn="l">
              <a:buFont typeface="Wingdings" pitchFamily="2" charset="2"/>
              <a:buChar char=""/>
              <a:defRPr sz="2400"/>
            </a:pPr>
            <a:r>
              <a:t>Django</a:t>
            </a:r>
          </a:p>
          <a:p>
            <a:pPr algn="l">
              <a:buFont typeface="Wingdings" pitchFamily="2" charset="2"/>
              <a:buChar char=""/>
              <a:defRPr sz="2400"/>
            </a:pPr>
            <a:r>
              <a:t>HTML</a:t>
            </a:r>
          </a:p>
          <a:p>
            <a:pPr algn="l">
              <a:buFont typeface="Wingdings" pitchFamily="2" charset="2"/>
              <a:buChar char=""/>
              <a:defRPr sz="2400"/>
            </a:pPr>
            <a:r>
              <a:t>CSS</a:t>
            </a:r>
          </a:p>
          <a:p>
            <a:pPr algn="l">
              <a:buFont typeface="Wingdings" pitchFamily="2" charset="2"/>
              <a:buChar char=""/>
              <a:defRPr sz="2400"/>
            </a:pPr>
            <a:r>
              <a:t>Javascript</a:t>
            </a:r>
          </a:p>
          <a:p>
            <a:pPr algn="l">
              <a:buFont typeface="Wingdings" pitchFamily="2" charset="2"/>
              <a:buChar char=""/>
              <a:defRPr sz="2400"/>
            </a:pPr>
            <a:r>
              <a:t>Json</a:t>
            </a:r>
          </a:p>
          <a:p>
            <a:pPr algn="l">
              <a:buFont typeface="Wingdings" pitchFamily="2" charset="2"/>
              <a:buChar char=""/>
              <a:defRPr sz="2400"/>
            </a:pPr>
          </a:p>
        </p:txBody>
      </p:sp>
      <p:sp>
        <p:nvSpPr>
          <p:cNvPr id="4" name="SlideText2"/>
          <p:cNvSpPr>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BM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CqIAAAUwsAAAozAABXHwAAAAAAACYAAAAIAAAA//////////8="/>
              </a:ext>
            </a:extLst>
          </p:cNvSpPr>
          <p:nvPr/>
        </p:nvSpPr>
        <p:spPr>
          <a:xfrm>
            <a:off x="5309870" y="1840865"/>
            <a:ext cx="2987040" cy="3253740"/>
          </a:xfrm>
          <a:prstGeom prst="rect">
            <a:avLst/>
          </a:prstGeom>
          <a:noFill/>
          <a:ln>
            <a:noFill/>
          </a:ln>
          <a:effectLst/>
        </p:spPr>
        <p:txBody>
          <a:bodyPr vert="horz" wrap="square" numCol="1" spcCol="215900" anchor="t"/>
          <a:lstStyle/>
          <a:p>
            <a:pPr algn="ctr">
              <a:defRPr sz="2400">
                <a:latin typeface="Chantilly Pro Light" pitchFamily="0" charset="0"/>
                <a:ea typeface="Chantilly Pro Light" pitchFamily="0" charset="0"/>
                <a:cs typeface="Chantilly Pro Light" pitchFamily="0" charset="0"/>
              </a:defRPr>
            </a:pPr>
            <a:r>
              <a:t>For voice verification-</a:t>
            </a:r>
          </a:p>
          <a:p>
            <a:pPr algn="ctr">
              <a:defRPr sz="2400">
                <a:latin typeface="Chantilly Pro Light" pitchFamily="0" charset="0"/>
                <a:ea typeface="Chantilly Pro Light" pitchFamily="0" charset="0"/>
                <a:cs typeface="Chantilly Pro Light" pitchFamily="0" charset="0"/>
              </a:defRPr>
            </a:pPr>
          </a:p>
          <a:p>
            <a:pPr marL="285750" indent="-285750">
              <a:buFont typeface="Wingdings" pitchFamily="2" charset="2"/>
              <a:buChar char=""/>
              <a:defRPr sz="2400">
                <a:latin typeface="Chantilly Pro Light" pitchFamily="0" charset="0"/>
                <a:ea typeface="Chantilly Pro Light" pitchFamily="0" charset="0"/>
                <a:cs typeface="Chantilly Pro Light" pitchFamily="0" charset="0"/>
              </a:defRPr>
            </a:pPr>
            <a:r>
              <a:t>Microsoft Azure voice verification and identification API</a:t>
            </a:r>
          </a:p>
        </p:txBody>
      </p:sp>
    </p:spTree>
  </p:cSld>
  <p:clrMapOvr>
    <a:masterClrMapping/>
  </p:clrMapOvr>
  <p:timing>
    <p:tnLst>
      <p:par>
        <p:cTn id="1" dur="indefinite" restart="never" nodeType="tmRoot"/>
      </p:par>
    </p:tnLst>
  </p:timing>
</p:sld>
</file>

<file path=ppt/slides/slide6.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sAEAAHA1AACwCAAAAAAAACYAAAAIAAAAAQAAAAAAAAA="/>
              </a:ext>
            </a:extLst>
          </p:cNvSpPr>
          <p:nvPr>
            <p:ph type="title"/>
          </p:nvPr>
        </p:nvSpPr>
        <p:spPr>
          <a:xfrm>
            <a:off x="457200" y="274320"/>
            <a:ext cx="8229600" cy="1137920"/>
          </a:xfrm>
        </p:spPr>
        <p:txBody>
          <a:bodyPr/>
          <a:lstStyle/>
          <a:p>
            <a:pPr/>
            <a:r>
              <a:t>Hardware Technologies Used</a:t>
            </a:r>
          </a:p>
        </p:txBody>
      </p:sp>
      <p:sp>
        <p:nvSpPr>
          <p:cNvPr id="3" name="SlideText2"/>
          <p:cNvSpPr>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II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BMBQAA+Q0AAOExAAD9IQAAAAAAACYAAAAIAAAA//////////8="/>
              </a:ext>
            </a:extLst>
          </p:cNvSpPr>
          <p:nvPr/>
        </p:nvSpPr>
        <p:spPr>
          <a:xfrm>
            <a:off x="861060" y="2271395"/>
            <a:ext cx="7247255" cy="3253740"/>
          </a:xfrm>
          <a:prstGeom prst="rect">
            <a:avLst/>
          </a:prstGeom>
          <a:noFill/>
          <a:ln>
            <a:noFill/>
          </a:ln>
          <a:effectLst/>
        </p:spPr>
        <p:txBody>
          <a:bodyPr vert="horz" wrap="square" numCol="1" spcCol="215900" anchor="t"/>
          <a:lstStyle/>
          <a:p>
            <a:pPr marL="285750" indent="-285750">
              <a:buFont typeface="Wingdings" pitchFamily="2" charset="2"/>
              <a:buChar char=""/>
              <a:defRPr sz="2400">
                <a:latin typeface="Chantilly Pro Light" pitchFamily="0" charset="0"/>
                <a:ea typeface="Chantilly Pro Light" pitchFamily="0" charset="0"/>
                <a:cs typeface="Chantilly Pro Light" pitchFamily="0" charset="0"/>
              </a:defRPr>
            </a:pPr>
            <a:r>
              <a:t>Speaker for promting students for Attendance.</a:t>
            </a:r>
          </a:p>
          <a:p>
            <a:pPr marL="285750" indent="-285750">
              <a:buFont typeface="Wingdings" pitchFamily="2" charset="2"/>
              <a:buChar char=""/>
              <a:defRPr sz="2400">
                <a:latin typeface="Chantilly Pro Light" pitchFamily="0" charset="0"/>
                <a:ea typeface="Chantilly Pro Light" pitchFamily="0" charset="0"/>
                <a:cs typeface="Chantilly Pro Light" pitchFamily="0" charset="0"/>
              </a:defRPr>
            </a:pPr>
          </a:p>
          <a:p>
            <a:pPr marL="285750" indent="-285750">
              <a:buFont typeface="Wingdings" pitchFamily="2" charset="2"/>
              <a:buChar char=""/>
              <a:defRPr sz="2400">
                <a:latin typeface="Chantilly Pro Light" pitchFamily="0" charset="0"/>
                <a:ea typeface="Chantilly Pro Light" pitchFamily="0" charset="0"/>
                <a:cs typeface="Chantilly Pro Light" pitchFamily="0" charset="0"/>
              </a:defRPr>
            </a:pPr>
            <a:r>
              <a:t>Mic for recording Students voice.</a:t>
            </a:r>
          </a:p>
          <a:p>
            <a:pPr marL="285750" indent="-285750">
              <a:buFont typeface="Wingdings" pitchFamily="2" charset="2"/>
              <a:buChar char=""/>
              <a:defRPr sz="2400">
                <a:latin typeface="Chantilly Pro Light" pitchFamily="0" charset="0"/>
                <a:ea typeface="Chantilly Pro Light" pitchFamily="0" charset="0"/>
                <a:cs typeface="Chantilly Pro Light" pitchFamily="0" charset="0"/>
              </a:defRPr>
            </a:pPr>
          </a:p>
          <a:p>
            <a:pPr marL="285750" indent="-285750">
              <a:buFont typeface="Wingdings" pitchFamily="2" charset="2"/>
              <a:buChar char=""/>
              <a:defRPr sz="2400">
                <a:latin typeface="Chantilly Pro Light" pitchFamily="0" charset="0"/>
                <a:ea typeface="Chantilly Pro Light" pitchFamily="0" charset="0"/>
                <a:cs typeface="Chantilly Pro Light" pitchFamily="0" charset="0"/>
              </a:defRPr>
            </a:pPr>
            <a:r>
              <a:t>Any computing device which can open a web page</a:t>
            </a:r>
          </a:p>
          <a:p>
            <a:pPr marL="285750" indent="-285750">
              <a:buFont typeface="Wingdings" pitchFamily="2" charset="2"/>
              <a:buChar char=""/>
              <a:defRPr sz="2400">
                <a:latin typeface="Chantilly Pro Light" pitchFamily="0" charset="0"/>
                <a:ea typeface="Chantilly Pro Light" pitchFamily="0" charset="0"/>
                <a:cs typeface="Chantilly Pro Light" pitchFamily="0" charset="0"/>
              </a:defRPr>
            </a:pPr>
          </a:p>
        </p:txBody>
      </p:sp>
    </p:spTree>
  </p:cSld>
  <p:clrMapOvr>
    <a:masterClrMapping/>
  </p:clrMapOvr>
  <p:timing>
    <p:tnLst>
      <p:par>
        <p:cTn id="1" dur="indefinite" restart="never" nodeType="tmRoot"/>
      </p:par>
    </p:tnLst>
  </p:timing>
</p:sld>
</file>

<file path=ppt/slides/slide7.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sAEAAHA1AACwCAAAAAAAACYAAAAIAAAAAQAAAAAAAAA="/>
              </a:ext>
            </a:extLst>
          </p:cNvSpPr>
          <p:nvPr>
            <p:ph type="title"/>
          </p:nvPr>
        </p:nvSpPr>
        <p:spPr>
          <a:xfrm>
            <a:off x="457200" y="274320"/>
            <a:ext cx="8229600" cy="1137920"/>
          </a:xfrm>
        </p:spPr>
        <p:txBody>
          <a:bodyPr/>
          <a:lstStyle/>
          <a:p>
            <a:pPr/>
            <a:r>
              <a:t>Scalability</a:t>
            </a:r>
          </a:p>
        </p:txBody>
      </p:sp>
      <p:sp>
        <p:nvSpPr>
          <p:cNvPr id="3" name="SlideText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egsAAHA1AACsJQAAAAAAACYAAAAIAAAAAQAAAAAAAAA="/>
              </a:ext>
            </a:extLst>
          </p:cNvSpPr>
          <p:nvPr>
            <p:ph type="body" idx="1"/>
          </p:nvPr>
        </p:nvSpPr>
        <p:spPr>
          <a:xfrm>
            <a:off x="457200" y="1865630"/>
            <a:ext cx="8229600" cy="4258310"/>
          </a:xfrm>
        </p:spPr>
        <p:txBody>
          <a:bodyPr/>
          <a:lstStyle/>
          <a:p>
            <a:pPr algn="ctr">
              <a:buFont typeface="Wingdings" pitchFamily="2" charset="2"/>
              <a:buChar char=""/>
              <a:defRPr sz="2400"/>
            </a:pPr>
          </a:p>
          <a:p>
            <a:pPr algn="ctr">
              <a:buFont typeface="Wingdings" pitchFamily="2" charset="2"/>
              <a:buChar char=""/>
              <a:defRPr sz="2400"/>
            </a:pPr>
          </a:p>
          <a:p>
            <a:pPr algn="ctr">
              <a:buFont typeface="Wingdings" pitchFamily="2" charset="2"/>
              <a:buChar char=""/>
              <a:defRPr sz="2400"/>
            </a:pPr>
            <a:r>
              <a:t>Can be linked with the main Attendance database to remove the manual submission of Attendance done in Traditional Systems</a:t>
            </a:r>
          </a:p>
          <a:p>
            <a:pPr algn="ctr">
              <a:buFont typeface="Wingdings" pitchFamily="2" charset="2"/>
              <a:buChar char=""/>
              <a:defRPr sz="2400"/>
            </a:pPr>
          </a:p>
          <a:p>
            <a:pPr algn="ctr">
              <a:buFont typeface="Wingdings" pitchFamily="2" charset="2"/>
              <a:buChar char=""/>
              <a:defRPr sz="2400"/>
            </a:pPr>
            <a:r>
              <a:t>Can be linked with the Student’s profile to provide a realtime attendance statistics of each student for each class.</a:t>
            </a:r>
          </a:p>
        </p:txBody>
      </p:sp>
    </p:spTree>
  </p:cSld>
  <p:clrMapOvr>
    <a:masterClrMapping/>
  </p:clrMapOvr>
  <p:timing>
    <p:tnLst>
      <p:par>
        <p:cTn id="1" dur="indefinite" restart="never" nodeType="tmRoot"/>
      </p:par>
    </p:tnLst>
  </p:timing>
</p:sld>
</file>

<file path=ppt/slides/slide8.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sAEAAHA1AACwCAAAAAAAACYAAAAIAAAAAQAAAAAAAAA="/>
              </a:ext>
            </a:extLst>
          </p:cNvSpPr>
          <p:nvPr>
            <p:ph type="title"/>
          </p:nvPr>
        </p:nvSpPr>
        <p:spPr>
          <a:xfrm>
            <a:off x="457200" y="274320"/>
            <a:ext cx="8229600" cy="1137920"/>
          </a:xfrm>
        </p:spPr>
        <p:txBody>
          <a:bodyPr/>
          <a:lstStyle/>
          <a:p>
            <a:pPr/>
            <a:r>
              <a:t>Challenges</a:t>
            </a:r>
          </a:p>
        </p:txBody>
      </p:sp>
      <p:sp>
        <p:nvSpPr>
          <p:cNvPr id="3" name="SlideText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egsAAHA1AACsJQAAAAAAACYAAAAIAAAAAQAAAAAAAAA="/>
              </a:ext>
            </a:extLst>
          </p:cNvSpPr>
          <p:nvPr>
            <p:ph type="body" idx="1"/>
          </p:nvPr>
        </p:nvSpPr>
        <p:spPr>
          <a:xfrm>
            <a:off x="457200" y="1865630"/>
            <a:ext cx="8229600" cy="4258310"/>
          </a:xfrm>
        </p:spPr>
        <p:txBody>
          <a:bodyPr/>
          <a:lstStyle/>
          <a:p>
            <a:pPr algn="l">
              <a:buFont typeface="Wingdings" pitchFamily="2" charset="2"/>
              <a:buChar char=""/>
              <a:defRPr sz="2400"/>
            </a:pPr>
          </a:p>
          <a:p>
            <a:pPr algn="l">
              <a:buFont typeface="Wingdings" pitchFamily="2" charset="2"/>
              <a:buChar char=""/>
              <a:defRPr sz="2400"/>
            </a:pPr>
            <a:r>
              <a:t>Every class needs to have one computer, mic and a speaker system.</a:t>
            </a:r>
          </a:p>
          <a:p>
            <a:pPr algn="l">
              <a:buFont typeface="Wingdings" pitchFamily="2" charset="2"/>
              <a:buChar char=""/>
              <a:defRPr sz="2400"/>
            </a:pPr>
          </a:p>
          <a:p>
            <a:pPr algn="l">
              <a:buFont typeface="Wingdings" pitchFamily="2" charset="2"/>
              <a:buChar char=""/>
              <a:defRPr sz="2400"/>
            </a:pPr>
            <a:r>
              <a:t>Replacing the traditional way of taking attendace.</a:t>
            </a:r>
          </a:p>
          <a:p>
            <a:pPr algn="l">
              <a:buFont typeface="Wingdings" pitchFamily="2" charset="2"/>
              <a:buChar char=""/>
              <a:defRPr sz="2400"/>
            </a:pPr>
          </a:p>
          <a:p>
            <a:pPr algn="l">
              <a:buFont typeface="Wingdings" pitchFamily="2" charset="2"/>
              <a:buChar char=""/>
              <a:defRPr sz="2400"/>
            </a:pPr>
            <a:r>
              <a:t>To provide realtime noise reduction and voice processing, so that time  for each individual student can be reduced.</a:t>
            </a:r>
          </a:p>
          <a:p>
            <a:pPr algn="l">
              <a:buFont typeface="Wingdings" pitchFamily="2" charset="2"/>
              <a:buChar char=""/>
              <a:defRPr sz="2400"/>
            </a:pPr>
          </a:p>
        </p:txBody>
      </p:sp>
    </p:spTree>
  </p:cSld>
  <p:clrMapOvr>
    <a:masterClrMapping/>
  </p:clrMapOvr>
  <p:timing>
    <p:tnLst>
      <p:par>
        <p:cTn id="1" dur="indefinite" restart="never" nodeType="tmRoot"/>
      </p:par>
    </p:tnLst>
  </p:timing>
</p:sld>
</file>

<file path=ppt/slides/slide9.xml><?xml version="1.0" encoding="utf-8"?>
<p:sld xmlns:p="http://schemas.openxmlformats.org/presentationml/2006/main" xmlns:p14="http://schemas.microsoft.com/office/powerpoint/2010/main" xmlns:r="http://schemas.openxmlformats.org/officeDocument/2006/relationships" xmlns:a="http://schemas.openxmlformats.org/drawingml/2006/main">
  <p:cSld>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val="SMDATA_13_aBWsXRMAAAAlAAAAZAAAAA8BAAAAkAAAAEgAAACQAAAASAAAAAAAAAAB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o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sAEAAHA1AACwCAAAAAAAACYAAAAIAAAAAQAAAAAAAAA="/>
              </a:ext>
            </a:extLst>
          </p:cNvSpPr>
          <p:nvPr>
            <p:ph type="title"/>
          </p:nvPr>
        </p:nvSpPr>
        <p:spPr>
          <a:xfrm>
            <a:off x="457200" y="274320"/>
            <a:ext cx="8229600" cy="1137920"/>
          </a:xfrm>
        </p:spPr>
        <p:txBody>
          <a:bodyPr/>
          <a:lstStyle/>
          <a:p>
            <a:pPr/>
            <a:r>
              <a:t>Scalability</a:t>
            </a:r>
          </a:p>
        </p:txBody>
      </p:sp>
      <p:sp>
        <p:nvSpPr>
          <p:cNvPr id="3" name="SlideText1"/>
          <p:cNvSpPr>
            <a:spLocks noGrp="1" noChangeArrowheads="1"/>
            <a:extLst>
              <a:ext uri="smNativeData">
                <pr:smNativeData xmlns:pr="smNativeData" val="SMDATA_13_aBWsXRMAAAAlAAAAZAAAAA8BAAAAkAAAAEgAAACQAAAASAAAAAAAAAAAAAAAAAAAAAEAAABQAAAAAAAAAAAA4D8AAAAAAADgPwAAAAAAAOA/AAAAAAAA4D8AAAAAAADgPwAAAAAAAOA/AAAAAAAA4D8AAAAAAADgPwAAAAAAAOA/AAAAAAAA4D8CAAAAjAAAAAAAAAAAAAAA+99TDP///wgAAAAAAAAAAAAAAAAAAAAAAAAAAAAAAAAAAAAAZAAAAAEAAABAAAAAAAAAAAAAAAAAAAAAAAAAAAAAAAAAAAAAAAAAAAAAAAAAAAAAAAAAAAAAAAAAAAAAAAAAAAAAAAAAAAAAAAAAAAAAAAAAAAAAAAAAAAAAAAAAAAAAFAAAADwAAAAAAAAAAAAAAP///wkUAAAAAQAAABQAAAAUAAAAFAAAAAEAAAAAAAAAZAAAAGQAAAAAAAAAZAAAAGQAAAAVAAAAYAAAAAAAAAAAAAAAEAAAACADAAAAAAAAAAAAAAEAAACgMgAAAAAAAAAAAAABAAAAf39/AAEAAABkAAAAAAAAABQAAABAHwAAAAAAACYAAAAAAAAAwOD//wAAAAAmAAAAZAAAABYAAABMAAAAAAAAAAAAAAAEAAAAAAAAAAEAAACWlpYKAAAAACgAAAAoAAAAZAAAAGQAAAAAAAAAzMzMAAAAAABQAAAAUAAAAGQAAABkAAAAAAAAABcAAAAUAAAAAAAAAAAAAAD/fwAA/38AAAAAAAAJAAAABAAAAAIAAAAMAAAAEAAAAAAAAAAAAAAAAAAAAAAAAAAeAAAAaAAAAAAAAAAAAAAAAAAAAAAAAAAAAAAAECcAABAnAAAAAAAAAAAAAAAAAAAAAAAAAAAAAAAAAAAAAAAAAAAAABQAAAAAAAAAwMD/AAAAAABkAAAAMgAAAAAAAABkAAAAAAAAAH9/fwAKAAAAHwAAAFQAAAD731MF////AQAAAAAAAAAAAAAAAAAAAAAAAAAAAAAAAAAAAAAAAAAA////An9/fwCWlpYDzMzMAMDA/wB/f38AAAAAAAAAAAAAAAAAAAAAAAAAAAAhAAAAGAAAABQAAADQAgAAegsAAHA1AACsJQAAAAAAACYAAAAIAAAAAQAAAAAAAAA="/>
              </a:ext>
            </a:extLst>
          </p:cNvSpPr>
          <p:nvPr>
            <p:ph type="body" idx="1"/>
          </p:nvPr>
        </p:nvSpPr>
        <p:spPr>
          <a:xfrm>
            <a:off x="457200" y="1865630"/>
            <a:ext cx="8229600" cy="4258310"/>
          </a:xfrm>
        </p:spPr>
        <p:txBody>
          <a:bodyPr/>
          <a:lstStyle/>
          <a:p>
            <a:pPr algn="ctr">
              <a:buFont typeface="Wingdings" pitchFamily="2" charset="2"/>
              <a:buChar char=""/>
              <a:defRPr sz="2400"/>
            </a:pPr>
          </a:p>
          <a:p>
            <a:pPr algn="ctr">
              <a:buFont typeface="Wingdings" pitchFamily="2" charset="2"/>
              <a:buChar char=""/>
              <a:defRPr sz="2400"/>
            </a:pPr>
          </a:p>
          <a:p>
            <a:pPr algn="ctr">
              <a:buFont typeface="Wingdings" pitchFamily="2" charset="2"/>
              <a:buChar char=""/>
              <a:defRPr sz="2400"/>
            </a:pPr>
            <a:r>
              <a:t>Can be linked with the main Attendance database to remove the manual submission of Attendance done in Traditional Systems</a:t>
            </a:r>
          </a:p>
          <a:p>
            <a:pPr algn="ctr">
              <a:buFont typeface="Wingdings" pitchFamily="2" charset="2"/>
              <a:buChar char=""/>
              <a:defRPr sz="2400"/>
            </a:pPr>
          </a:p>
          <a:p>
            <a:pPr algn="ctr">
              <a:buFont typeface="Wingdings" pitchFamily="2" charset="2"/>
              <a:buChar char=""/>
              <a:defRPr sz="2400"/>
            </a:pPr>
            <a:r>
              <a:t>Can be linked with the Student’s profile to provide a realtime attendance statistics of each student for each class.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on">
  <a:themeElements>
    <a:clrScheme name="Presentation 1">
      <a:dk1>
        <a:srgbClr val="FFFFFF"/>
      </a:dk1>
      <a:lt1>
        <a:srgbClr val="FFFFFF"/>
      </a:lt1>
      <a:dk2>
        <a:srgbClr val="FFFFFF"/>
      </a:dk2>
      <a:lt2>
        <a:srgbClr val="969696"/>
      </a:lt2>
      <a:accent1>
        <a:srgbClr val="FBDF53"/>
      </a:accent1>
      <a:accent2>
        <a:srgbClr val="7F7F00"/>
      </a:accent2>
      <a:accent3>
        <a:srgbClr val="534949"/>
      </a:accent3>
      <a:accent4>
        <a:srgbClr val="C6695B"/>
      </a:accent4>
      <a:accent5>
        <a:srgbClr val="9F39C6"/>
      </a:accent5>
      <a:accent6>
        <a:srgbClr val="7F19E6"/>
      </a:accent6>
      <a:hlink>
        <a:srgbClr val="CC3300"/>
      </a:hlink>
      <a:folHlink>
        <a:srgbClr val="996600"/>
      </a:folHlink>
    </a:clrScheme>
    <a:fontScheme name="Presentation">
      <a:majorFont>
        <a:latin typeface="Chantilly Pro Light"/>
        <a:ea typeface="Chantilly Pro Light"/>
        <a:cs typeface="Chantilly Pro Light"/>
      </a:majorFont>
      <a:minorFont>
        <a:latin typeface="Chantilly Pro Light"/>
        <a:ea typeface="Chantilly Pro Light"/>
        <a:cs typeface="Chantilly Pro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FFFFFF"/>
        </a:dk1>
        <a:lt1>
          <a:srgbClr val="FFFFFF"/>
        </a:lt1>
        <a:dk2>
          <a:srgbClr val="FFFFFF"/>
        </a:dk2>
        <a:lt2>
          <a:srgbClr val="969696"/>
        </a:lt2>
        <a:accent1>
          <a:srgbClr val="FBDF53"/>
        </a:accent1>
        <a:accent2>
          <a:srgbClr val="7F7F00"/>
        </a:accent2>
        <a:accent3>
          <a:srgbClr val="534949"/>
        </a:accent3>
        <a:accent4>
          <a:srgbClr val="C6695B"/>
        </a:accent4>
        <a:accent5>
          <a:srgbClr val="9F39C6"/>
        </a:accent5>
        <a:accent6>
          <a:srgbClr val="7F19E6"/>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tion 2">
        <a:dk1>
          <a:srgbClr val="000000"/>
        </a:dk1>
        <a:lt1>
          <a:srgbClr val="FFFFFF"/>
        </a:lt1>
        <a:dk2>
          <a:srgbClr val="000000"/>
        </a:dk2>
        <a:lt2>
          <a:srgbClr val="808080"/>
        </a:lt2>
        <a:accent1>
          <a:srgbClr val="99CCFF"/>
        </a:accent1>
        <a:accent2>
          <a:srgbClr val="CCCCFF"/>
        </a:accent2>
        <a:accent3>
          <a:srgbClr val="999999"/>
        </a:accent3>
        <a:accent4>
          <a:srgbClr val="9C9CBF"/>
        </a:accent4>
        <a:accent5>
          <a:srgbClr val="7C7C9F"/>
        </a:accent5>
        <a:accent6>
          <a:srgbClr val="5C5C7F"/>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tion 3">
        <a:dk1>
          <a:srgbClr val="000000"/>
        </a:dk1>
        <a:lt1>
          <a:srgbClr val="FFFFFF"/>
        </a:lt1>
        <a:dk2>
          <a:srgbClr val="FFFFFF"/>
        </a:dk2>
        <a:lt2>
          <a:srgbClr val="969696"/>
        </a:lt2>
        <a:accent1>
          <a:srgbClr val="FFFFFF"/>
        </a:accent1>
        <a:accent2>
          <a:srgbClr val="0D467F"/>
        </a:accent2>
        <a:accent3>
          <a:srgbClr val="6DA6DF"/>
        </a:accent3>
        <a:accent4>
          <a:srgbClr val="4D86BF"/>
        </a:accent4>
        <a:accent5>
          <a:srgbClr val="2D669F"/>
        </a:accent5>
        <a:accent6>
          <a:srgbClr val="0D467F"/>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on 4">
        <a:dk1>
          <a:srgbClr val="FFFFFF"/>
        </a:dk1>
        <a:lt1>
          <a:srgbClr val="FFFFFF"/>
        </a:lt1>
        <a:dk2>
          <a:srgbClr val="333333"/>
        </a:dk2>
        <a:lt2>
          <a:srgbClr val="003366"/>
        </a:lt2>
        <a:accent1>
          <a:srgbClr val="3366CC"/>
        </a:accent1>
        <a:accent2>
          <a:srgbClr val="7F7F00"/>
        </a:accent2>
        <a:accent3>
          <a:srgbClr val="549536"/>
        </a:accent3>
        <a:accent4>
          <a:srgbClr val="AEAE00"/>
        </a:accent4>
        <a:accent5>
          <a:srgbClr val="605060"/>
        </a:accent5>
        <a:accent6>
          <a:srgbClr val="80308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Presentation 5">
        <a:dk1>
          <a:srgbClr val="FFFFFF"/>
        </a:dk1>
        <a:lt1>
          <a:srgbClr val="FFFFFF"/>
        </a:lt1>
        <a:dk2>
          <a:srgbClr val="E3EBF1"/>
        </a:dk2>
        <a:lt2>
          <a:srgbClr val="336699"/>
        </a:lt2>
        <a:accent1>
          <a:srgbClr val="003399"/>
        </a:accent1>
        <a:accent2>
          <a:srgbClr val="468A4B"/>
        </a:accent2>
        <a:accent3>
          <a:srgbClr val="666A6B"/>
        </a:accent3>
        <a:accent4>
          <a:srgbClr val="864A8B"/>
        </a:accent4>
        <a:accent5>
          <a:srgbClr val="A62AAB"/>
        </a:accent5>
        <a:accent6>
          <a:srgbClr val="C60ACB"/>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Presentation 6">
        <a:dk1>
          <a:srgbClr val="FFFFFF"/>
        </a:dk1>
        <a:lt1>
          <a:srgbClr val="FFFFFF"/>
        </a:lt1>
        <a:dk2>
          <a:srgbClr val="D1D1CB"/>
        </a:dk2>
        <a:lt2>
          <a:srgbClr val="777777"/>
        </a:lt2>
        <a:accent1>
          <a:srgbClr val="909082"/>
        </a:accent1>
        <a:accent2>
          <a:srgbClr val="809EA8"/>
        </a:accent2>
        <a:accent3>
          <a:srgbClr val="A07E88"/>
        </a:accent3>
        <a:accent4>
          <a:srgbClr val="C05E68"/>
        </a:accent4>
        <a:accent5>
          <a:srgbClr val="E03E48"/>
        </a:accent5>
        <a:accent6>
          <a:srgbClr val="FF1E28"/>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Presentation 7">
        <a:dk1>
          <a:srgbClr val="FFFFFF"/>
        </a:dk1>
        <a:lt1>
          <a:srgbClr val="FFFFFF"/>
        </a:lt1>
        <a:dk2>
          <a:srgbClr val="FFFFFF"/>
        </a:dk2>
        <a:lt2>
          <a:srgbClr val="3E3E5C"/>
        </a:lt2>
        <a:accent1>
          <a:srgbClr val="60597B"/>
        </a:accent1>
        <a:accent2>
          <a:srgbClr val="6666FF"/>
        </a:accent2>
        <a:accent3>
          <a:srgbClr val="8686DF"/>
        </a:accent3>
        <a:accent4>
          <a:srgbClr val="A6A6BF"/>
        </a:accent4>
        <a:accent5>
          <a:srgbClr val="C6C69F"/>
        </a:accent5>
        <a:accent6>
          <a:srgbClr val="E6E67F"/>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Presentation 8">
        <a:dk1>
          <a:srgbClr val="FFFFFF"/>
        </a:dk1>
        <a:lt1>
          <a:srgbClr val="FFFFFF"/>
        </a:lt1>
        <a:dk2>
          <a:srgbClr val="DFC08D"/>
        </a:dk2>
        <a:lt2>
          <a:srgbClr val="2D2015"/>
        </a:lt2>
        <a:accent1>
          <a:srgbClr val="8C7B70"/>
        </a:accent1>
        <a:accent2>
          <a:srgbClr val="8F5F2F"/>
        </a:accent2>
        <a:accent3>
          <a:srgbClr val="8F7F4F"/>
        </a:accent3>
        <a:accent4>
          <a:srgbClr val="6F9F6F"/>
        </a:accent4>
        <a:accent5>
          <a:srgbClr val="4FBF8F"/>
        </a:accent5>
        <a:accent6>
          <a:srgbClr val="2FDFAF"/>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Presentation 9">
        <a:dk1>
          <a:srgbClr val="000000"/>
        </a:dk1>
        <a:lt1>
          <a:srgbClr val="FFFFFF"/>
        </a:lt1>
        <a:dk2>
          <a:srgbClr val="000000"/>
        </a:dk2>
        <a:lt2>
          <a:srgbClr val="808080"/>
        </a:lt2>
        <a:accent1>
          <a:srgbClr val="BBE0E3"/>
        </a:accent1>
        <a:accent2>
          <a:srgbClr val="C6695B"/>
        </a:accent2>
        <a:accent3>
          <a:srgbClr val="C6695B"/>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10">
        <a:dk1>
          <a:srgbClr val="000000"/>
        </a:dk1>
        <a:lt1>
          <a:srgbClr val="FFFFFF"/>
        </a:lt1>
        <a:dk2>
          <a:srgbClr val="FFFFFF"/>
        </a:dk2>
        <a:lt2>
          <a:srgbClr val="777777"/>
        </a:lt2>
        <a:accent1>
          <a:srgbClr val="FFFFF7"/>
        </a:accent1>
        <a:accent2>
          <a:srgbClr val="33CCCC"/>
        </a:accent2>
        <a:accent3>
          <a:srgbClr val="AEAE00"/>
        </a:accent3>
        <a:accent4>
          <a:srgbClr val="738C8C"/>
        </a:accent4>
        <a:accent5>
          <a:srgbClr val="936C6C"/>
        </a:accent5>
        <a:accent6>
          <a:srgbClr val="B34C4C"/>
        </a:accent6>
        <a:hlink>
          <a:srgbClr val="FF5050"/>
        </a:hlink>
        <a:folHlink>
          <a:srgbClr val="FF9900"/>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Presentation">
    <a:dk1>
      <a:srgbClr val="FFFFFF"/>
    </a:dk1>
    <a:lt1>
      <a:srgbClr val="FFFFFF"/>
    </a:lt1>
    <a:dk2>
      <a:srgbClr val="969696"/>
    </a:dk2>
    <a:lt2>
      <a:srgbClr val="FFFFFF"/>
    </a:lt2>
    <a:accent1>
      <a:srgbClr val="FBDF53"/>
    </a:accent1>
    <a:accent2>
      <a:srgbClr val="7F7F00"/>
    </a:accent2>
    <a:accent3>
      <a:srgbClr val="534949"/>
    </a:accent3>
    <a:accent4>
      <a:srgbClr val="C6695B"/>
    </a:accent4>
    <a:accent5>
      <a:srgbClr val="9F39C6"/>
    </a:accent5>
    <a:accent6>
      <a:srgbClr val="7F19E6"/>
    </a:accent6>
    <a:hlink>
      <a:srgbClr val="CC3300"/>
    </a:hlink>
    <a:folHlink>
      <a:srgbClr val="996600"/>
    </a:folHlink>
  </a:clrScheme>
</a:themeOverrid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Shree</cp:lastModifiedBy>
  <cp:revision>0</cp:revision>
  <dcterms:created xsi:type="dcterms:W3CDTF">2019-10-20T06:54:59Z</dcterms:created>
  <dcterms:modified xsi:type="dcterms:W3CDTF">2019-10-20T08:06:00Z</dcterms:modified>
</cp:coreProperties>
</file>